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95" r:id="rId21"/>
    <p:sldId id="276" r:id="rId22"/>
    <p:sldId id="296" r:id="rId23"/>
    <p:sldId id="297" r:id="rId24"/>
    <p:sldId id="298" r:id="rId25"/>
    <p:sldId id="277" r:id="rId26"/>
    <p:sldId id="278" r:id="rId27"/>
    <p:sldId id="279" r:id="rId28"/>
    <p:sldId id="280" r:id="rId29"/>
    <p:sldId id="299" r:id="rId30"/>
    <p:sldId id="282" r:id="rId31"/>
    <p:sldId id="309" r:id="rId32"/>
    <p:sldId id="310" r:id="rId33"/>
    <p:sldId id="311" r:id="rId34"/>
    <p:sldId id="300" r:id="rId35"/>
    <p:sldId id="286" r:id="rId36"/>
    <p:sldId id="301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312" r:id="rId49"/>
    <p:sldId id="342" r:id="rId50"/>
    <p:sldId id="302" r:id="rId51"/>
    <p:sldId id="343" r:id="rId52"/>
    <p:sldId id="344" r:id="rId53"/>
    <p:sldId id="345" r:id="rId54"/>
    <p:sldId id="346" r:id="rId55"/>
    <p:sldId id="347" r:id="rId56"/>
    <p:sldId id="303" r:id="rId57"/>
    <p:sldId id="348" r:id="rId58"/>
    <p:sldId id="349" r:id="rId59"/>
    <p:sldId id="304" r:id="rId60"/>
    <p:sldId id="313" r:id="rId61"/>
    <p:sldId id="322" r:id="rId62"/>
    <p:sldId id="328" r:id="rId63"/>
    <p:sldId id="329" r:id="rId64"/>
    <p:sldId id="307" r:id="rId65"/>
    <p:sldId id="287" r:id="rId66"/>
    <p:sldId id="305" r:id="rId67"/>
    <p:sldId id="306" r:id="rId68"/>
    <p:sldId id="308" r:id="rId69"/>
    <p:sldId id="330" r:id="rId70"/>
    <p:sldId id="319" r:id="rId71"/>
    <p:sldId id="320" r:id="rId72"/>
    <p:sldId id="290" r:id="rId73"/>
    <p:sldId id="291" r:id="rId74"/>
    <p:sldId id="292" r:id="rId75"/>
    <p:sldId id="293" r:id="rId76"/>
    <p:sldId id="294" r:id="rId7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040" autoAdjust="0"/>
  </p:normalViewPr>
  <p:slideViewPr>
    <p:cSldViewPr>
      <p:cViewPr varScale="1">
        <p:scale>
          <a:sx n="66" d="100"/>
          <a:sy n="66" d="100"/>
        </p:scale>
        <p:origin x="271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97538" y="0"/>
            <a:ext cx="4359275" cy="388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88AA8-CAFC-4EA7-8F6D-BBCC9871934F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32163" y="971550"/>
            <a:ext cx="3394075" cy="2622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06475" y="3740150"/>
            <a:ext cx="8045450" cy="3060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97538" y="7383463"/>
            <a:ext cx="4359275" cy="388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FA0018-99AD-492F-945A-211A31A1A6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29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Line_code" TargetMode="External"/><Relationship Id="rId3" Type="http://schemas.openxmlformats.org/officeDocument/2006/relationships/hyperlink" Target="https://en.wikipedia.org/wiki/Signal_processing" TargetMode="External"/><Relationship Id="rId7" Type="http://schemas.openxmlformats.org/officeDocument/2006/relationships/hyperlink" Target="https://en.wikipedia.org/wiki/Transmission_medium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ymbol_(data)" TargetMode="External"/><Relationship Id="rId5" Type="http://schemas.openxmlformats.org/officeDocument/2006/relationships/hyperlink" Target="https://en.wikipedia.org/wiki/Modulation" TargetMode="External"/><Relationship Id="rId4" Type="http://schemas.openxmlformats.org/officeDocument/2006/relationships/hyperlink" Target="https://en.wikipedia.org/wiki/Signalling_(telecommunication)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43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pulse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ignal processing"/>
              </a:rPr>
              <a:t>signal processing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rapid, transient change in the amplitude of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Signalling (telecommunication)"/>
              </a:rPr>
              <a:t>signal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from a baseline value to a higher or lower value, followed by a rapid return to the baseline value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is the unit for symbol rate or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5" tooltip="Modulation"/>
              </a:rPr>
              <a:t>modulation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rate in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symbols per second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pulses per second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It is the number of distinct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6" tooltip="Symbol (data)"/>
              </a:rPr>
              <a:t>symbol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changes (signaling events) made to the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7" tooltip="Transmission medium"/>
              </a:rPr>
              <a:t>transmission medium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per second in a digitally modulated signal or a bd rate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8" tooltip="Line code"/>
              </a:rPr>
              <a:t>line code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7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5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43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49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5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09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FA0018-99AD-492F-945A-211A31A1A69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0600-2C5F-4AB4-93DC-0936E17FF6AC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02747-72C1-424A-80E5-C04568B5FB83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89265" y="1797879"/>
            <a:ext cx="4336415" cy="5056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356369" y="1797879"/>
            <a:ext cx="4097020" cy="5056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1" i="0">
                <a:solidFill>
                  <a:srgbClr val="FF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A18AED-DC30-4B9C-993C-F57A018A881C}" type="datetime1">
              <a:rPr lang="en-US" smtClean="0"/>
              <a:t>2/7/2024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rgbClr val="114FF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9B41C-0E87-4D2A-A4EE-0B2C9C28F18F}" type="datetime1">
              <a:rPr lang="en-US" smtClean="0"/>
              <a:t>2/7/2024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A201E-7D40-4275-8A29-19CC87507CF3}" type="datetime1">
              <a:rPr lang="en-US" smtClean="0"/>
              <a:t>2/7/2024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517904"/>
            <a:ext cx="10046207" cy="8382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644396"/>
            <a:ext cx="10046207" cy="426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1165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rgbClr val="114FFB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2071" y="1995918"/>
            <a:ext cx="7635240" cy="31934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59368" y="7372238"/>
            <a:ext cx="1452880" cy="165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endParaRPr spc="1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825AC-6E50-488C-A201-DD117DB32DA9}" type="datetime1">
              <a:rPr lang="en-US" smtClean="0"/>
              <a:t>2/7/2024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134833" y="7224228"/>
            <a:ext cx="358775" cy="306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9370">
              <a:lnSpc>
                <a:spcPts val="2280"/>
              </a:lnSpc>
            </a:pPr>
            <a:fld id="{81D60167-4931-47E6-BA6A-407CBD079E47}" type="slidenum">
              <a:rPr spc="15" dirty="0"/>
              <a:t>‹#›</a:t>
            </a:fld>
            <a:endParaRPr spc="1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0.jp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jp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g"/><Relationship Id="rId3" Type="http://schemas.openxmlformats.org/officeDocument/2006/relationships/image" Target="../media/image80.jp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17" Type="http://schemas.openxmlformats.org/officeDocument/2006/relationships/image" Target="../media/image94.jpg"/><Relationship Id="rId2" Type="http://schemas.openxmlformats.org/officeDocument/2006/relationships/image" Target="../media/image79.jpg"/><Relationship Id="rId16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jpg"/><Relationship Id="rId5" Type="http://schemas.openxmlformats.org/officeDocument/2006/relationships/image" Target="../media/image82.jpg"/><Relationship Id="rId15" Type="http://schemas.openxmlformats.org/officeDocument/2006/relationships/image" Target="../media/image92.jpg"/><Relationship Id="rId10" Type="http://schemas.openxmlformats.org/officeDocument/2006/relationships/image" Target="../media/image87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Relationship Id="rId14" Type="http://schemas.openxmlformats.org/officeDocument/2006/relationships/image" Target="../media/image9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400" y="2895600"/>
            <a:ext cx="8471535" cy="25455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lang="en-US" sz="3950" b="1" spc="-345" dirty="0">
                <a:solidFill>
                  <a:srgbClr val="114FFB"/>
                </a:solidFill>
                <a:latin typeface="Cambria"/>
                <a:cs typeface="Cambria"/>
              </a:rPr>
              <a:t>CSCE 5520</a:t>
            </a:r>
            <a:endParaRPr sz="3950" dirty="0">
              <a:latin typeface="Cambria"/>
              <a:cs typeface="Cambria"/>
            </a:endParaRPr>
          </a:p>
          <a:p>
            <a:pPr marL="12065" marR="5080" algn="ctr">
              <a:lnSpc>
                <a:spcPct val="100000"/>
              </a:lnSpc>
              <a:spcBef>
                <a:spcPts val="10"/>
              </a:spcBef>
            </a:pPr>
            <a:r>
              <a:rPr sz="3950" b="1" spc="-40" dirty="0">
                <a:solidFill>
                  <a:srgbClr val="114FFB"/>
                </a:solidFill>
                <a:latin typeface="Cambria"/>
                <a:cs typeface="Cambria"/>
              </a:rPr>
              <a:t>Wireless</a:t>
            </a:r>
            <a:r>
              <a:rPr sz="3950" b="1" spc="95" dirty="0">
                <a:solidFill>
                  <a:srgbClr val="114FFB"/>
                </a:solidFill>
                <a:latin typeface="Cambria"/>
                <a:cs typeface="Cambria"/>
              </a:rPr>
              <a:t> </a:t>
            </a:r>
            <a:r>
              <a:rPr sz="3950" b="1" spc="25" dirty="0">
                <a:solidFill>
                  <a:srgbClr val="114FFB"/>
                </a:solidFill>
                <a:latin typeface="Cambria"/>
                <a:cs typeface="Cambria"/>
              </a:rPr>
              <a:t>Networks</a:t>
            </a:r>
            <a:r>
              <a:rPr sz="3950" b="1" spc="65" dirty="0">
                <a:solidFill>
                  <a:srgbClr val="114FFB"/>
                </a:solidFill>
                <a:latin typeface="Cambria"/>
                <a:cs typeface="Cambria"/>
              </a:rPr>
              <a:t> </a:t>
            </a:r>
            <a:r>
              <a:rPr sz="3950" b="1" spc="-15" dirty="0">
                <a:solidFill>
                  <a:srgbClr val="114FFB"/>
                </a:solidFill>
                <a:latin typeface="Cambria"/>
                <a:cs typeface="Cambria"/>
              </a:rPr>
              <a:t>and</a:t>
            </a:r>
            <a:r>
              <a:rPr sz="3950" b="1" spc="114" dirty="0">
                <a:solidFill>
                  <a:srgbClr val="114FFB"/>
                </a:solidFill>
                <a:latin typeface="Cambria"/>
                <a:cs typeface="Cambria"/>
              </a:rPr>
              <a:t> </a:t>
            </a:r>
            <a:r>
              <a:rPr lang="en-US" sz="3950" b="1" spc="35" dirty="0">
                <a:solidFill>
                  <a:srgbClr val="114FFB"/>
                </a:solidFill>
                <a:latin typeface="Cambria"/>
                <a:cs typeface="Cambria"/>
              </a:rPr>
              <a:t>Protocol</a:t>
            </a:r>
            <a:r>
              <a:rPr sz="3950" b="1" spc="35" dirty="0">
                <a:solidFill>
                  <a:srgbClr val="114FFB"/>
                </a:solidFill>
                <a:latin typeface="Cambria"/>
                <a:cs typeface="Cambria"/>
              </a:rPr>
              <a:t>s </a:t>
            </a:r>
            <a:r>
              <a:rPr sz="3500" b="1" spc="-25" dirty="0">
                <a:solidFill>
                  <a:srgbClr val="FB0128"/>
                </a:solidFill>
                <a:latin typeface="Cambria"/>
                <a:cs typeface="Cambria"/>
              </a:rPr>
              <a:t>Wireless</a:t>
            </a:r>
            <a:r>
              <a:rPr sz="3500" b="1" spc="90" dirty="0">
                <a:solidFill>
                  <a:srgbClr val="FB0128"/>
                </a:solidFill>
                <a:latin typeface="Cambria"/>
                <a:cs typeface="Cambria"/>
              </a:rPr>
              <a:t> </a:t>
            </a:r>
            <a:r>
              <a:rPr sz="3500" b="1" spc="55" dirty="0">
                <a:solidFill>
                  <a:srgbClr val="FB0128"/>
                </a:solidFill>
                <a:latin typeface="Cambria"/>
                <a:cs typeface="Cambria"/>
              </a:rPr>
              <a:t>Challenges</a:t>
            </a:r>
            <a:endParaRPr sz="3500" dirty="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050" dirty="0">
              <a:latin typeface="Cambria"/>
              <a:cs typeface="Cambria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A2C8EC0-B6A7-D137-E43C-485AA3466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2F0BE-B6DC-DA87-6325-AED7CC6AB43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494030" marR="5080" indent="-481965">
              <a:lnSpc>
                <a:spcPts val="4220"/>
              </a:lnSpc>
              <a:spcBef>
                <a:spcPts val="685"/>
              </a:spcBef>
            </a:pPr>
            <a:r>
              <a:rPr dirty="0"/>
              <a:t>Implications</a:t>
            </a:r>
            <a:r>
              <a:rPr spc="85" dirty="0"/>
              <a:t> </a:t>
            </a:r>
            <a:r>
              <a:rPr spc="110" dirty="0"/>
              <a:t>of</a:t>
            </a:r>
            <a:r>
              <a:rPr spc="65" dirty="0"/>
              <a:t> </a:t>
            </a:r>
            <a:r>
              <a:rPr spc="35" dirty="0"/>
              <a:t>Variability </a:t>
            </a:r>
            <a:r>
              <a:rPr spc="-855" dirty="0"/>
              <a:t> </a:t>
            </a:r>
            <a:r>
              <a:rPr spc="45" dirty="0"/>
              <a:t>in</a:t>
            </a:r>
            <a:r>
              <a:rPr spc="105" dirty="0"/>
              <a:t> </a:t>
            </a:r>
            <a:r>
              <a:rPr spc="-40" dirty="0"/>
              <a:t>Wireless</a:t>
            </a:r>
            <a:r>
              <a:rPr spc="90" dirty="0"/>
              <a:t> </a:t>
            </a:r>
            <a:r>
              <a:rPr spc="235" dirty="0"/>
              <a:t>PHY</a:t>
            </a:r>
            <a:r>
              <a:rPr spc="85" dirty="0"/>
              <a:t> </a:t>
            </a:r>
            <a:r>
              <a:rPr spc="-35" dirty="0"/>
              <a:t>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274835"/>
            <a:ext cx="7628890" cy="460819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160655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datalink</a:t>
            </a:r>
            <a:r>
              <a:rPr sz="2650" b="1" spc="-15" dirty="0">
                <a:latin typeface="Arial"/>
                <a:cs typeface="Arial"/>
              </a:rPr>
              <a:t> protocols must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optimize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throughput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across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unknown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dynamic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transmission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medium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Important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5" dirty="0">
                <a:latin typeface="Arial"/>
                <a:cs typeface="Arial"/>
              </a:rPr>
              <a:t> understand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what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causes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changes</a:t>
            </a:r>
            <a:endParaRPr sz="1950">
              <a:latin typeface="Arial"/>
              <a:cs typeface="Arial"/>
            </a:endParaRPr>
          </a:p>
          <a:p>
            <a:pPr marL="326390" marR="140335" indent="-314325">
              <a:lnSpc>
                <a:spcPts val="2810"/>
              </a:lnSpc>
              <a:spcBef>
                <a:spcPts val="9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“links”</a:t>
            </a:r>
            <a:r>
              <a:rPr sz="2650" b="1" spc="-5" dirty="0">
                <a:latin typeface="Arial"/>
                <a:cs typeface="Arial"/>
              </a:rPr>
              <a:t> as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observed by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layers</a:t>
            </a:r>
            <a:r>
              <a:rPr sz="2650" b="1" spc="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3-7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will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</a:t>
            </a:r>
            <a:r>
              <a:rPr sz="2650" b="1" spc="-15" dirty="0">
                <a:latin typeface="Arial"/>
                <a:cs typeface="Arial"/>
              </a:rPr>
              <a:t> unavoidably </a:t>
            </a:r>
            <a:r>
              <a:rPr sz="2650" b="1" spc="-10" dirty="0">
                <a:latin typeface="Arial"/>
                <a:cs typeface="Arial"/>
              </a:rPr>
              <a:t>different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from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wired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links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Variable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bandwidth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latency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Intermittent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connectivity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Must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adapt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 </a:t>
            </a:r>
            <a:r>
              <a:rPr sz="1950" b="1" spc="15" dirty="0">
                <a:latin typeface="Arial"/>
                <a:cs typeface="Arial"/>
              </a:rPr>
              <a:t>changes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connectivity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bandwidth</a:t>
            </a:r>
            <a:endParaRPr sz="1950">
              <a:latin typeface="Arial"/>
              <a:cs typeface="Arial"/>
            </a:endParaRPr>
          </a:p>
          <a:p>
            <a:pPr marL="326390" marR="5080" indent="-314325">
              <a:lnSpc>
                <a:spcPts val="2810"/>
              </a:lnSpc>
              <a:spcBef>
                <a:spcPts val="969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Understanding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u="heavy" spc="-1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physical</a:t>
            </a:r>
            <a:r>
              <a:rPr sz="26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650" b="1" u="heavy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layer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key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making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work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well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6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High </a:t>
            </a:r>
            <a:r>
              <a:rPr sz="1950" b="1" dirty="0">
                <a:latin typeface="Arial"/>
                <a:cs typeface="Arial"/>
              </a:rPr>
              <a:t>level</a:t>
            </a:r>
            <a:r>
              <a:rPr sz="1950" b="1" spc="10" dirty="0">
                <a:latin typeface="Arial"/>
                <a:cs typeface="Arial"/>
              </a:rPr>
              <a:t> intuition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is </a:t>
            </a:r>
            <a:r>
              <a:rPr sz="1950" b="1" spc="10" dirty="0">
                <a:latin typeface="Arial"/>
                <a:cs typeface="Arial"/>
              </a:rPr>
              <a:t>sufficient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06EDE-49B4-47A8-6345-7369F78AE22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432" y="444544"/>
            <a:ext cx="18161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35" dirty="0"/>
              <a:t>O</a:t>
            </a:r>
            <a:r>
              <a:rPr spc="95" dirty="0"/>
              <a:t>u</a:t>
            </a:r>
            <a:r>
              <a:rPr spc="-140" dirty="0"/>
              <a:t>t</a:t>
            </a:r>
            <a:r>
              <a:rPr spc="85" dirty="0"/>
              <a:t>l</a:t>
            </a:r>
            <a:r>
              <a:rPr spc="100" dirty="0"/>
              <a:t>i</a:t>
            </a:r>
            <a:r>
              <a:rPr spc="30" dirty="0"/>
              <a:t>n</a:t>
            </a:r>
            <a:r>
              <a:rPr spc="-12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1953241"/>
            <a:ext cx="5905500" cy="49237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Challenges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introduction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cartoon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6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Communication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Time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versus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10" dirty="0">
                <a:latin typeface="Arial"/>
                <a:cs typeface="Arial"/>
              </a:rPr>
              <a:t> multiplexing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Channel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capacity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Antennas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signal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propagation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Diversity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coding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OFDM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609FE-2ACC-09C8-393B-CC203F29D96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7032" y="444544"/>
            <a:ext cx="548449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0" dirty="0"/>
              <a:t>From</a:t>
            </a:r>
            <a:r>
              <a:rPr spc="95" dirty="0"/>
              <a:t> </a:t>
            </a:r>
            <a:r>
              <a:rPr spc="75" dirty="0"/>
              <a:t>Signals</a:t>
            </a:r>
            <a:r>
              <a:rPr spc="80" dirty="0"/>
              <a:t> </a:t>
            </a:r>
            <a:r>
              <a:rPr spc="-95" dirty="0"/>
              <a:t>to</a:t>
            </a:r>
            <a:r>
              <a:rPr spc="114" dirty="0"/>
              <a:t> </a:t>
            </a:r>
            <a:r>
              <a:rPr spc="-65" dirty="0"/>
              <a:t>Packets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739" y="5456888"/>
            <a:ext cx="2205990" cy="15665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Arial MT"/>
                <a:cs typeface="Arial MT"/>
              </a:rPr>
              <a:t>“Digital”</a:t>
            </a:r>
            <a:r>
              <a:rPr sz="2650" spc="-45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Signal</a:t>
            </a:r>
            <a:endParaRPr sz="26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450"/>
              </a:spcBef>
            </a:pPr>
            <a:r>
              <a:rPr sz="2650" spc="-15" dirty="0">
                <a:latin typeface="Arial MT"/>
                <a:cs typeface="Arial MT"/>
              </a:rPr>
              <a:t>Analog </a:t>
            </a:r>
            <a:r>
              <a:rPr sz="2650" spc="-10" dirty="0">
                <a:latin typeface="Arial MT"/>
                <a:cs typeface="Arial MT"/>
              </a:rPr>
              <a:t>Signal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30652" y="6431292"/>
            <a:ext cx="5273040" cy="527685"/>
          </a:xfrm>
          <a:custGeom>
            <a:avLst/>
            <a:gdLst/>
            <a:ahLst/>
            <a:cxnLst/>
            <a:rect l="l" t="t" r="r" b="b"/>
            <a:pathLst>
              <a:path w="5273040" h="527684">
                <a:moveTo>
                  <a:pt x="1757172" y="501383"/>
                </a:moveTo>
                <a:lnTo>
                  <a:pt x="1754124" y="498335"/>
                </a:lnTo>
                <a:lnTo>
                  <a:pt x="1751076" y="496811"/>
                </a:lnTo>
                <a:lnTo>
                  <a:pt x="1581683" y="467855"/>
                </a:lnTo>
                <a:lnTo>
                  <a:pt x="1572768" y="466331"/>
                </a:lnTo>
                <a:lnTo>
                  <a:pt x="1574292" y="467855"/>
                </a:lnTo>
                <a:lnTo>
                  <a:pt x="1332026" y="348983"/>
                </a:lnTo>
                <a:lnTo>
                  <a:pt x="1328928" y="347459"/>
                </a:lnTo>
                <a:lnTo>
                  <a:pt x="1330452" y="348983"/>
                </a:lnTo>
                <a:lnTo>
                  <a:pt x="1103642" y="181343"/>
                </a:lnTo>
                <a:lnTo>
                  <a:pt x="1101572" y="179819"/>
                </a:lnTo>
                <a:lnTo>
                  <a:pt x="1085088" y="167627"/>
                </a:lnTo>
                <a:lnTo>
                  <a:pt x="762000" y="167627"/>
                </a:lnTo>
                <a:lnTo>
                  <a:pt x="472440" y="347459"/>
                </a:lnTo>
                <a:lnTo>
                  <a:pt x="137160" y="496811"/>
                </a:lnTo>
                <a:lnTo>
                  <a:pt x="3048" y="496811"/>
                </a:lnTo>
                <a:lnTo>
                  <a:pt x="0" y="499859"/>
                </a:lnTo>
                <a:lnTo>
                  <a:pt x="0" y="507479"/>
                </a:lnTo>
                <a:lnTo>
                  <a:pt x="3048" y="510527"/>
                </a:lnTo>
                <a:lnTo>
                  <a:pt x="143256" y="510527"/>
                </a:lnTo>
                <a:lnTo>
                  <a:pt x="478536" y="359651"/>
                </a:lnTo>
                <a:lnTo>
                  <a:pt x="765632" y="181343"/>
                </a:lnTo>
                <a:lnTo>
                  <a:pt x="1078014" y="181343"/>
                </a:lnTo>
                <a:lnTo>
                  <a:pt x="1321308" y="359651"/>
                </a:lnTo>
                <a:lnTo>
                  <a:pt x="1322832" y="359651"/>
                </a:lnTo>
                <a:lnTo>
                  <a:pt x="1568196" y="480047"/>
                </a:lnTo>
                <a:lnTo>
                  <a:pt x="1569720" y="480047"/>
                </a:lnTo>
                <a:lnTo>
                  <a:pt x="1748028" y="510527"/>
                </a:lnTo>
                <a:lnTo>
                  <a:pt x="1752600" y="512051"/>
                </a:lnTo>
                <a:lnTo>
                  <a:pt x="1755648" y="509003"/>
                </a:lnTo>
                <a:lnTo>
                  <a:pt x="1755648" y="504431"/>
                </a:lnTo>
                <a:lnTo>
                  <a:pt x="1757172" y="501383"/>
                </a:lnTo>
                <a:close/>
              </a:path>
              <a:path w="5273040" h="527684">
                <a:moveTo>
                  <a:pt x="2929115" y="516623"/>
                </a:moveTo>
                <a:lnTo>
                  <a:pt x="2927591" y="515099"/>
                </a:lnTo>
                <a:lnTo>
                  <a:pt x="2926067" y="513575"/>
                </a:lnTo>
                <a:lnTo>
                  <a:pt x="2834043" y="513575"/>
                </a:lnTo>
                <a:lnTo>
                  <a:pt x="2673248" y="397751"/>
                </a:lnTo>
                <a:lnTo>
                  <a:pt x="2656319" y="385559"/>
                </a:lnTo>
                <a:lnTo>
                  <a:pt x="2654795" y="385559"/>
                </a:lnTo>
                <a:lnTo>
                  <a:pt x="2522575" y="347459"/>
                </a:lnTo>
                <a:lnTo>
                  <a:pt x="2474963" y="333743"/>
                </a:lnTo>
                <a:lnTo>
                  <a:pt x="2289035" y="333743"/>
                </a:lnTo>
                <a:lnTo>
                  <a:pt x="2095487" y="385559"/>
                </a:lnTo>
                <a:lnTo>
                  <a:pt x="2093963" y="385559"/>
                </a:lnTo>
                <a:lnTo>
                  <a:pt x="1839455" y="513575"/>
                </a:lnTo>
                <a:lnTo>
                  <a:pt x="1748015" y="513575"/>
                </a:lnTo>
                <a:lnTo>
                  <a:pt x="1744967" y="516623"/>
                </a:lnTo>
                <a:lnTo>
                  <a:pt x="1744967" y="524243"/>
                </a:lnTo>
                <a:lnTo>
                  <a:pt x="1748015" y="527291"/>
                </a:lnTo>
                <a:lnTo>
                  <a:pt x="1844027" y="527291"/>
                </a:lnTo>
                <a:lnTo>
                  <a:pt x="1845551" y="525767"/>
                </a:lnTo>
                <a:lnTo>
                  <a:pt x="2100059" y="397751"/>
                </a:lnTo>
                <a:lnTo>
                  <a:pt x="2098535" y="399275"/>
                </a:lnTo>
                <a:lnTo>
                  <a:pt x="2104275" y="397751"/>
                </a:lnTo>
                <a:lnTo>
                  <a:pt x="2293607" y="347459"/>
                </a:lnTo>
                <a:lnTo>
                  <a:pt x="2470391" y="347459"/>
                </a:lnTo>
                <a:lnTo>
                  <a:pt x="2650223" y="399275"/>
                </a:lnTo>
                <a:lnTo>
                  <a:pt x="2648699" y="397751"/>
                </a:lnTo>
                <a:lnTo>
                  <a:pt x="2828531" y="525767"/>
                </a:lnTo>
                <a:lnTo>
                  <a:pt x="2830055" y="527291"/>
                </a:lnTo>
                <a:lnTo>
                  <a:pt x="2926067" y="527291"/>
                </a:lnTo>
                <a:lnTo>
                  <a:pt x="2929115" y="524243"/>
                </a:lnTo>
                <a:lnTo>
                  <a:pt x="2929115" y="516623"/>
                </a:lnTo>
                <a:close/>
              </a:path>
              <a:path w="5273040" h="527684">
                <a:moveTo>
                  <a:pt x="5273040" y="495300"/>
                </a:moveTo>
                <a:lnTo>
                  <a:pt x="5269992" y="492252"/>
                </a:lnTo>
                <a:lnTo>
                  <a:pt x="5201094" y="492252"/>
                </a:lnTo>
                <a:lnTo>
                  <a:pt x="5064264" y="152400"/>
                </a:lnTo>
                <a:lnTo>
                  <a:pt x="5061204" y="144780"/>
                </a:lnTo>
                <a:lnTo>
                  <a:pt x="4930127" y="13716"/>
                </a:lnTo>
                <a:lnTo>
                  <a:pt x="4928603" y="12192"/>
                </a:lnTo>
                <a:lnTo>
                  <a:pt x="4917948" y="1524"/>
                </a:lnTo>
                <a:lnTo>
                  <a:pt x="4916424" y="1524"/>
                </a:lnTo>
                <a:lnTo>
                  <a:pt x="4914900" y="0"/>
                </a:lnTo>
                <a:lnTo>
                  <a:pt x="4767072" y="0"/>
                </a:lnTo>
                <a:lnTo>
                  <a:pt x="4765548" y="1524"/>
                </a:lnTo>
                <a:lnTo>
                  <a:pt x="4613148" y="141732"/>
                </a:lnTo>
                <a:lnTo>
                  <a:pt x="4613148" y="143256"/>
                </a:lnTo>
                <a:lnTo>
                  <a:pt x="4611624" y="143256"/>
                </a:lnTo>
                <a:lnTo>
                  <a:pt x="4611624" y="144780"/>
                </a:lnTo>
                <a:lnTo>
                  <a:pt x="4413707" y="492252"/>
                </a:lnTo>
                <a:lnTo>
                  <a:pt x="4343387" y="492252"/>
                </a:lnTo>
                <a:lnTo>
                  <a:pt x="4340339" y="495300"/>
                </a:lnTo>
                <a:lnTo>
                  <a:pt x="4319282" y="495300"/>
                </a:lnTo>
                <a:lnTo>
                  <a:pt x="4258183" y="271272"/>
                </a:lnTo>
                <a:lnTo>
                  <a:pt x="4256519" y="265176"/>
                </a:lnTo>
                <a:lnTo>
                  <a:pt x="4256519" y="263652"/>
                </a:lnTo>
                <a:lnTo>
                  <a:pt x="4198518" y="181356"/>
                </a:lnTo>
                <a:lnTo>
                  <a:pt x="4196359" y="178308"/>
                </a:lnTo>
                <a:lnTo>
                  <a:pt x="4190987" y="170688"/>
                </a:lnTo>
                <a:lnTo>
                  <a:pt x="4190987" y="167640"/>
                </a:lnTo>
                <a:lnTo>
                  <a:pt x="4116311" y="167640"/>
                </a:lnTo>
                <a:lnTo>
                  <a:pt x="4114787" y="169164"/>
                </a:lnTo>
                <a:lnTo>
                  <a:pt x="4046207" y="263652"/>
                </a:lnTo>
                <a:lnTo>
                  <a:pt x="4044683" y="265176"/>
                </a:lnTo>
                <a:lnTo>
                  <a:pt x="3956520" y="495300"/>
                </a:lnTo>
                <a:lnTo>
                  <a:pt x="3924287" y="495300"/>
                </a:lnTo>
                <a:lnTo>
                  <a:pt x="3921239" y="498348"/>
                </a:lnTo>
                <a:lnTo>
                  <a:pt x="3880281" y="498348"/>
                </a:lnTo>
                <a:lnTo>
                  <a:pt x="3787406" y="393192"/>
                </a:lnTo>
                <a:lnTo>
                  <a:pt x="3786060" y="391668"/>
                </a:lnTo>
                <a:lnTo>
                  <a:pt x="3777996" y="382524"/>
                </a:lnTo>
                <a:lnTo>
                  <a:pt x="3776472" y="381000"/>
                </a:lnTo>
                <a:lnTo>
                  <a:pt x="3704005" y="347472"/>
                </a:lnTo>
                <a:lnTo>
                  <a:pt x="3674364" y="333756"/>
                </a:lnTo>
                <a:lnTo>
                  <a:pt x="3564636" y="333756"/>
                </a:lnTo>
                <a:lnTo>
                  <a:pt x="3453384" y="381000"/>
                </a:lnTo>
                <a:lnTo>
                  <a:pt x="3451860" y="381000"/>
                </a:lnTo>
                <a:lnTo>
                  <a:pt x="3451860" y="382524"/>
                </a:lnTo>
                <a:lnTo>
                  <a:pt x="3307448" y="498348"/>
                </a:lnTo>
                <a:lnTo>
                  <a:pt x="3265932" y="498348"/>
                </a:lnTo>
                <a:lnTo>
                  <a:pt x="3265932" y="495300"/>
                </a:lnTo>
                <a:lnTo>
                  <a:pt x="3262884" y="492252"/>
                </a:lnTo>
                <a:lnTo>
                  <a:pt x="3251758" y="492252"/>
                </a:lnTo>
                <a:lnTo>
                  <a:pt x="3226308" y="146304"/>
                </a:lnTo>
                <a:lnTo>
                  <a:pt x="3203244" y="13716"/>
                </a:lnTo>
                <a:lnTo>
                  <a:pt x="3202178" y="7620"/>
                </a:lnTo>
                <a:lnTo>
                  <a:pt x="3201924" y="6096"/>
                </a:lnTo>
                <a:lnTo>
                  <a:pt x="3200400" y="3048"/>
                </a:lnTo>
                <a:lnTo>
                  <a:pt x="3197352" y="0"/>
                </a:lnTo>
                <a:lnTo>
                  <a:pt x="3165348" y="0"/>
                </a:lnTo>
                <a:lnTo>
                  <a:pt x="3162300" y="3048"/>
                </a:lnTo>
                <a:lnTo>
                  <a:pt x="3162300" y="6096"/>
                </a:lnTo>
                <a:lnTo>
                  <a:pt x="3133344" y="146304"/>
                </a:lnTo>
                <a:lnTo>
                  <a:pt x="3097390" y="492252"/>
                </a:lnTo>
                <a:lnTo>
                  <a:pt x="3095231" y="492252"/>
                </a:lnTo>
                <a:lnTo>
                  <a:pt x="3087624" y="492252"/>
                </a:lnTo>
                <a:lnTo>
                  <a:pt x="3085642" y="492252"/>
                </a:lnTo>
                <a:lnTo>
                  <a:pt x="3060179" y="146304"/>
                </a:lnTo>
                <a:lnTo>
                  <a:pt x="3035681" y="13716"/>
                </a:lnTo>
                <a:lnTo>
                  <a:pt x="3034563" y="7620"/>
                </a:lnTo>
                <a:lnTo>
                  <a:pt x="3034271" y="6096"/>
                </a:lnTo>
                <a:lnTo>
                  <a:pt x="3032747" y="3048"/>
                </a:lnTo>
                <a:lnTo>
                  <a:pt x="3029699" y="0"/>
                </a:lnTo>
                <a:lnTo>
                  <a:pt x="2997695" y="0"/>
                </a:lnTo>
                <a:lnTo>
                  <a:pt x="2994647" y="3048"/>
                </a:lnTo>
                <a:lnTo>
                  <a:pt x="2994647" y="6096"/>
                </a:lnTo>
                <a:lnTo>
                  <a:pt x="2965691" y="146304"/>
                </a:lnTo>
                <a:lnTo>
                  <a:pt x="2931236" y="492252"/>
                </a:lnTo>
                <a:lnTo>
                  <a:pt x="2919971" y="492252"/>
                </a:lnTo>
                <a:lnTo>
                  <a:pt x="2916923" y="495300"/>
                </a:lnTo>
                <a:lnTo>
                  <a:pt x="2916923" y="502920"/>
                </a:lnTo>
                <a:lnTo>
                  <a:pt x="2919971" y="505968"/>
                </a:lnTo>
                <a:lnTo>
                  <a:pt x="2939783" y="505968"/>
                </a:lnTo>
                <a:lnTo>
                  <a:pt x="2942831" y="502920"/>
                </a:lnTo>
                <a:lnTo>
                  <a:pt x="2944355" y="499872"/>
                </a:lnTo>
                <a:lnTo>
                  <a:pt x="2944520" y="498348"/>
                </a:lnTo>
                <a:lnTo>
                  <a:pt x="2945155" y="492252"/>
                </a:lnTo>
                <a:lnTo>
                  <a:pt x="2980931" y="147828"/>
                </a:lnTo>
                <a:lnTo>
                  <a:pt x="3007461" y="13716"/>
                </a:lnTo>
                <a:lnTo>
                  <a:pt x="3021660" y="13716"/>
                </a:lnTo>
                <a:lnTo>
                  <a:pt x="3046463" y="149352"/>
                </a:lnTo>
                <a:lnTo>
                  <a:pt x="3070847" y="499872"/>
                </a:lnTo>
                <a:lnTo>
                  <a:pt x="3072371" y="502920"/>
                </a:lnTo>
                <a:lnTo>
                  <a:pt x="3075419" y="505968"/>
                </a:lnTo>
                <a:lnTo>
                  <a:pt x="3087624" y="505968"/>
                </a:lnTo>
                <a:lnTo>
                  <a:pt x="3095231" y="505968"/>
                </a:lnTo>
                <a:lnTo>
                  <a:pt x="3107436" y="505968"/>
                </a:lnTo>
                <a:lnTo>
                  <a:pt x="3110484" y="502920"/>
                </a:lnTo>
                <a:lnTo>
                  <a:pt x="3112008" y="499872"/>
                </a:lnTo>
                <a:lnTo>
                  <a:pt x="3112147" y="498348"/>
                </a:lnTo>
                <a:lnTo>
                  <a:pt x="3112757" y="492252"/>
                </a:lnTo>
                <a:lnTo>
                  <a:pt x="3147060" y="147828"/>
                </a:lnTo>
                <a:lnTo>
                  <a:pt x="3175050" y="13716"/>
                </a:lnTo>
                <a:lnTo>
                  <a:pt x="3189249" y="13716"/>
                </a:lnTo>
                <a:lnTo>
                  <a:pt x="3212592" y="149352"/>
                </a:lnTo>
                <a:lnTo>
                  <a:pt x="3238385" y="498348"/>
                </a:lnTo>
                <a:lnTo>
                  <a:pt x="3238500" y="502920"/>
                </a:lnTo>
                <a:lnTo>
                  <a:pt x="3241548" y="505968"/>
                </a:lnTo>
                <a:lnTo>
                  <a:pt x="3252216" y="505968"/>
                </a:lnTo>
                <a:lnTo>
                  <a:pt x="3252216" y="509016"/>
                </a:lnTo>
                <a:lnTo>
                  <a:pt x="3255264" y="512064"/>
                </a:lnTo>
                <a:lnTo>
                  <a:pt x="3311652" y="512064"/>
                </a:lnTo>
                <a:lnTo>
                  <a:pt x="3313176" y="510540"/>
                </a:lnTo>
                <a:lnTo>
                  <a:pt x="3314700" y="510540"/>
                </a:lnTo>
                <a:lnTo>
                  <a:pt x="3327857" y="499872"/>
                </a:lnTo>
                <a:lnTo>
                  <a:pt x="3329736" y="498348"/>
                </a:lnTo>
                <a:lnTo>
                  <a:pt x="3459480" y="393192"/>
                </a:lnTo>
                <a:lnTo>
                  <a:pt x="3457956" y="394716"/>
                </a:lnTo>
                <a:lnTo>
                  <a:pt x="3461537" y="393192"/>
                </a:lnTo>
                <a:lnTo>
                  <a:pt x="3569208" y="347472"/>
                </a:lnTo>
                <a:lnTo>
                  <a:pt x="3668268" y="347472"/>
                </a:lnTo>
                <a:lnTo>
                  <a:pt x="3770045" y="393039"/>
                </a:lnTo>
                <a:lnTo>
                  <a:pt x="3870960" y="509016"/>
                </a:lnTo>
                <a:lnTo>
                  <a:pt x="3874008" y="512064"/>
                </a:lnTo>
                <a:lnTo>
                  <a:pt x="3931920" y="512064"/>
                </a:lnTo>
                <a:lnTo>
                  <a:pt x="3934968" y="509016"/>
                </a:lnTo>
                <a:lnTo>
                  <a:pt x="3963911" y="509016"/>
                </a:lnTo>
                <a:lnTo>
                  <a:pt x="3965435" y="507492"/>
                </a:lnTo>
                <a:lnTo>
                  <a:pt x="3966959" y="504444"/>
                </a:lnTo>
                <a:lnTo>
                  <a:pt x="3968750" y="499872"/>
                </a:lnTo>
                <a:lnTo>
                  <a:pt x="3970528" y="495300"/>
                </a:lnTo>
                <a:lnTo>
                  <a:pt x="4057815" y="271272"/>
                </a:lnTo>
                <a:lnTo>
                  <a:pt x="4058399" y="269748"/>
                </a:lnTo>
                <a:lnTo>
                  <a:pt x="4056875" y="271272"/>
                </a:lnTo>
                <a:lnTo>
                  <a:pt x="4124680" y="181356"/>
                </a:lnTo>
                <a:lnTo>
                  <a:pt x="4182414" y="181356"/>
                </a:lnTo>
                <a:lnTo>
                  <a:pt x="4244327" y="271272"/>
                </a:lnTo>
                <a:lnTo>
                  <a:pt x="4242803" y="269748"/>
                </a:lnTo>
                <a:lnTo>
                  <a:pt x="4306811" y="502920"/>
                </a:lnTo>
                <a:lnTo>
                  <a:pt x="4308335" y="505968"/>
                </a:lnTo>
                <a:lnTo>
                  <a:pt x="4311383" y="509016"/>
                </a:lnTo>
                <a:lnTo>
                  <a:pt x="4349483" y="509016"/>
                </a:lnTo>
                <a:lnTo>
                  <a:pt x="4354055" y="505968"/>
                </a:lnTo>
                <a:lnTo>
                  <a:pt x="4419600" y="505968"/>
                </a:lnTo>
                <a:lnTo>
                  <a:pt x="4422648" y="504444"/>
                </a:lnTo>
                <a:lnTo>
                  <a:pt x="4424172" y="502920"/>
                </a:lnTo>
                <a:lnTo>
                  <a:pt x="4428490" y="495300"/>
                </a:lnTo>
                <a:lnTo>
                  <a:pt x="4430217" y="492252"/>
                </a:lnTo>
                <a:lnTo>
                  <a:pt x="4622939" y="152400"/>
                </a:lnTo>
                <a:lnTo>
                  <a:pt x="4623663" y="151130"/>
                </a:lnTo>
                <a:lnTo>
                  <a:pt x="4623943" y="150876"/>
                </a:lnTo>
                <a:lnTo>
                  <a:pt x="4773028" y="13716"/>
                </a:lnTo>
                <a:lnTo>
                  <a:pt x="4910328" y="13716"/>
                </a:lnTo>
                <a:lnTo>
                  <a:pt x="5047488" y="150876"/>
                </a:lnTo>
                <a:lnTo>
                  <a:pt x="5189220" y="501396"/>
                </a:lnTo>
                <a:lnTo>
                  <a:pt x="5190744" y="504444"/>
                </a:lnTo>
                <a:lnTo>
                  <a:pt x="5192268" y="505968"/>
                </a:lnTo>
                <a:lnTo>
                  <a:pt x="5269992" y="505968"/>
                </a:lnTo>
                <a:lnTo>
                  <a:pt x="5273040" y="502920"/>
                </a:lnTo>
                <a:lnTo>
                  <a:pt x="5273040" y="496824"/>
                </a:lnTo>
                <a:lnTo>
                  <a:pt x="5273040" y="49530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0652" y="5532132"/>
            <a:ext cx="5369560" cy="262255"/>
          </a:xfrm>
          <a:custGeom>
            <a:avLst/>
            <a:gdLst/>
            <a:ahLst/>
            <a:cxnLst/>
            <a:rect l="l" t="t" r="r" b="b"/>
            <a:pathLst>
              <a:path w="5369559" h="262254">
                <a:moveTo>
                  <a:pt x="5369039" y="251460"/>
                </a:moveTo>
                <a:lnTo>
                  <a:pt x="5365991" y="248412"/>
                </a:lnTo>
                <a:lnTo>
                  <a:pt x="4957559" y="248412"/>
                </a:lnTo>
                <a:lnTo>
                  <a:pt x="4957559" y="15240"/>
                </a:lnTo>
                <a:lnTo>
                  <a:pt x="4957559" y="7620"/>
                </a:lnTo>
                <a:lnTo>
                  <a:pt x="4957559" y="4572"/>
                </a:lnTo>
                <a:lnTo>
                  <a:pt x="4954511" y="1524"/>
                </a:lnTo>
                <a:lnTo>
                  <a:pt x="4431779" y="1524"/>
                </a:lnTo>
                <a:lnTo>
                  <a:pt x="4428731" y="4572"/>
                </a:lnTo>
                <a:lnTo>
                  <a:pt x="4428731" y="248412"/>
                </a:lnTo>
                <a:lnTo>
                  <a:pt x="4026395" y="248412"/>
                </a:lnTo>
                <a:lnTo>
                  <a:pt x="4020299" y="248412"/>
                </a:lnTo>
                <a:lnTo>
                  <a:pt x="3747503" y="248412"/>
                </a:lnTo>
                <a:lnTo>
                  <a:pt x="3747503" y="15240"/>
                </a:lnTo>
                <a:lnTo>
                  <a:pt x="3747503" y="7620"/>
                </a:lnTo>
                <a:lnTo>
                  <a:pt x="3747503" y="4572"/>
                </a:lnTo>
                <a:lnTo>
                  <a:pt x="3744455" y="1524"/>
                </a:lnTo>
                <a:lnTo>
                  <a:pt x="3381743" y="1524"/>
                </a:lnTo>
                <a:lnTo>
                  <a:pt x="3378695" y="4572"/>
                </a:lnTo>
                <a:lnTo>
                  <a:pt x="3378695" y="248412"/>
                </a:lnTo>
                <a:lnTo>
                  <a:pt x="3276600" y="248412"/>
                </a:lnTo>
                <a:lnTo>
                  <a:pt x="3099803" y="248412"/>
                </a:lnTo>
                <a:lnTo>
                  <a:pt x="2790444" y="248412"/>
                </a:lnTo>
                <a:lnTo>
                  <a:pt x="2790444" y="15240"/>
                </a:lnTo>
                <a:lnTo>
                  <a:pt x="2790444" y="7620"/>
                </a:lnTo>
                <a:lnTo>
                  <a:pt x="2790444" y="4572"/>
                </a:lnTo>
                <a:lnTo>
                  <a:pt x="2787396" y="1524"/>
                </a:lnTo>
                <a:lnTo>
                  <a:pt x="2165604" y="1524"/>
                </a:lnTo>
                <a:lnTo>
                  <a:pt x="2162556" y="4572"/>
                </a:lnTo>
                <a:lnTo>
                  <a:pt x="2162556" y="248412"/>
                </a:lnTo>
                <a:lnTo>
                  <a:pt x="1937004" y="248412"/>
                </a:lnTo>
                <a:lnTo>
                  <a:pt x="1676400" y="248412"/>
                </a:lnTo>
                <a:lnTo>
                  <a:pt x="1606296" y="248412"/>
                </a:lnTo>
                <a:lnTo>
                  <a:pt x="1606296" y="13716"/>
                </a:lnTo>
                <a:lnTo>
                  <a:pt x="1606296" y="6096"/>
                </a:lnTo>
                <a:lnTo>
                  <a:pt x="1606296" y="3048"/>
                </a:lnTo>
                <a:lnTo>
                  <a:pt x="1603248" y="0"/>
                </a:lnTo>
                <a:lnTo>
                  <a:pt x="1175004" y="0"/>
                </a:lnTo>
                <a:lnTo>
                  <a:pt x="1171956" y="3048"/>
                </a:lnTo>
                <a:lnTo>
                  <a:pt x="1171956" y="248412"/>
                </a:lnTo>
                <a:lnTo>
                  <a:pt x="1100328" y="248412"/>
                </a:lnTo>
                <a:lnTo>
                  <a:pt x="839724" y="248412"/>
                </a:lnTo>
                <a:lnTo>
                  <a:pt x="768096" y="248412"/>
                </a:lnTo>
                <a:lnTo>
                  <a:pt x="768096" y="13716"/>
                </a:lnTo>
                <a:lnTo>
                  <a:pt x="768096" y="6096"/>
                </a:lnTo>
                <a:lnTo>
                  <a:pt x="768096" y="3048"/>
                </a:lnTo>
                <a:lnTo>
                  <a:pt x="765048" y="0"/>
                </a:lnTo>
                <a:lnTo>
                  <a:pt x="338328" y="0"/>
                </a:lnTo>
                <a:lnTo>
                  <a:pt x="333756" y="3048"/>
                </a:lnTo>
                <a:lnTo>
                  <a:pt x="333756" y="248412"/>
                </a:lnTo>
                <a:lnTo>
                  <a:pt x="3048" y="248412"/>
                </a:lnTo>
                <a:lnTo>
                  <a:pt x="0" y="251460"/>
                </a:lnTo>
                <a:lnTo>
                  <a:pt x="0" y="259080"/>
                </a:lnTo>
                <a:lnTo>
                  <a:pt x="3048" y="262128"/>
                </a:lnTo>
                <a:lnTo>
                  <a:pt x="345948" y="262128"/>
                </a:lnTo>
                <a:lnTo>
                  <a:pt x="348996" y="259080"/>
                </a:lnTo>
                <a:lnTo>
                  <a:pt x="348996" y="256032"/>
                </a:lnTo>
                <a:lnTo>
                  <a:pt x="348996" y="248412"/>
                </a:lnTo>
                <a:lnTo>
                  <a:pt x="348996" y="13716"/>
                </a:lnTo>
                <a:lnTo>
                  <a:pt x="754380" y="13716"/>
                </a:lnTo>
                <a:lnTo>
                  <a:pt x="754380" y="259080"/>
                </a:lnTo>
                <a:lnTo>
                  <a:pt x="757428" y="262128"/>
                </a:lnTo>
                <a:lnTo>
                  <a:pt x="839724" y="262128"/>
                </a:lnTo>
                <a:lnTo>
                  <a:pt x="1100328" y="262128"/>
                </a:lnTo>
                <a:lnTo>
                  <a:pt x="1182624" y="262128"/>
                </a:lnTo>
                <a:lnTo>
                  <a:pt x="1185672" y="259080"/>
                </a:lnTo>
                <a:lnTo>
                  <a:pt x="1185672" y="256032"/>
                </a:lnTo>
                <a:lnTo>
                  <a:pt x="1185672" y="248412"/>
                </a:lnTo>
                <a:lnTo>
                  <a:pt x="1185672" y="13716"/>
                </a:lnTo>
                <a:lnTo>
                  <a:pt x="1591056" y="13716"/>
                </a:lnTo>
                <a:lnTo>
                  <a:pt x="1591056" y="259080"/>
                </a:lnTo>
                <a:lnTo>
                  <a:pt x="1595628" y="262128"/>
                </a:lnTo>
                <a:lnTo>
                  <a:pt x="1676400" y="262128"/>
                </a:lnTo>
                <a:lnTo>
                  <a:pt x="1937004" y="262128"/>
                </a:lnTo>
                <a:lnTo>
                  <a:pt x="2173224" y="262128"/>
                </a:lnTo>
                <a:lnTo>
                  <a:pt x="2176272" y="259080"/>
                </a:lnTo>
                <a:lnTo>
                  <a:pt x="2176272" y="256032"/>
                </a:lnTo>
                <a:lnTo>
                  <a:pt x="2176272" y="248412"/>
                </a:lnTo>
                <a:lnTo>
                  <a:pt x="2176272" y="15240"/>
                </a:lnTo>
                <a:lnTo>
                  <a:pt x="2776728" y="15240"/>
                </a:lnTo>
                <a:lnTo>
                  <a:pt x="2776728" y="259080"/>
                </a:lnTo>
                <a:lnTo>
                  <a:pt x="2779776" y="262128"/>
                </a:lnTo>
                <a:lnTo>
                  <a:pt x="3099803" y="262128"/>
                </a:lnTo>
                <a:lnTo>
                  <a:pt x="3276600" y="262128"/>
                </a:lnTo>
                <a:lnTo>
                  <a:pt x="3389363" y="262128"/>
                </a:lnTo>
                <a:lnTo>
                  <a:pt x="3392411" y="259080"/>
                </a:lnTo>
                <a:lnTo>
                  <a:pt x="3392411" y="256032"/>
                </a:lnTo>
                <a:lnTo>
                  <a:pt x="3392411" y="248412"/>
                </a:lnTo>
                <a:lnTo>
                  <a:pt x="3392411" y="15240"/>
                </a:lnTo>
                <a:lnTo>
                  <a:pt x="3733787" y="15240"/>
                </a:lnTo>
                <a:lnTo>
                  <a:pt x="3733787" y="259080"/>
                </a:lnTo>
                <a:lnTo>
                  <a:pt x="3736835" y="262128"/>
                </a:lnTo>
                <a:lnTo>
                  <a:pt x="4020299" y="262128"/>
                </a:lnTo>
                <a:lnTo>
                  <a:pt x="4026395" y="262128"/>
                </a:lnTo>
                <a:lnTo>
                  <a:pt x="4439399" y="262128"/>
                </a:lnTo>
                <a:lnTo>
                  <a:pt x="4442447" y="259080"/>
                </a:lnTo>
                <a:lnTo>
                  <a:pt x="4442447" y="256032"/>
                </a:lnTo>
                <a:lnTo>
                  <a:pt x="4442447" y="248412"/>
                </a:lnTo>
                <a:lnTo>
                  <a:pt x="4442447" y="15240"/>
                </a:lnTo>
                <a:lnTo>
                  <a:pt x="4943843" y="15240"/>
                </a:lnTo>
                <a:lnTo>
                  <a:pt x="4943843" y="259080"/>
                </a:lnTo>
                <a:lnTo>
                  <a:pt x="4946891" y="262128"/>
                </a:lnTo>
                <a:lnTo>
                  <a:pt x="5365991" y="262128"/>
                </a:lnTo>
                <a:lnTo>
                  <a:pt x="5369039" y="259080"/>
                </a:lnTo>
                <a:lnTo>
                  <a:pt x="5369039" y="256032"/>
                </a:lnTo>
                <a:lnTo>
                  <a:pt x="5369039" y="251460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0739" y="4544035"/>
            <a:ext cx="158940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Arial MT"/>
                <a:cs typeface="Arial MT"/>
              </a:rPr>
              <a:t>Bit</a:t>
            </a:r>
            <a:r>
              <a:rPr sz="2650" spc="-80" dirty="0">
                <a:latin typeface="Arial MT"/>
                <a:cs typeface="Arial MT"/>
              </a:rPr>
              <a:t> </a:t>
            </a:r>
            <a:r>
              <a:rPr sz="2650" spc="-10" dirty="0">
                <a:latin typeface="Arial MT"/>
                <a:cs typeface="Arial MT"/>
              </a:rPr>
              <a:t>Stream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50805" y="3600621"/>
            <a:ext cx="6986905" cy="1209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174240" algn="l"/>
                <a:tab pos="4358005" algn="l"/>
              </a:tabLst>
            </a:pPr>
            <a:r>
              <a:rPr sz="2200" spc="-5" dirty="0">
                <a:latin typeface="Arial MT"/>
                <a:cs typeface="Arial MT"/>
              </a:rPr>
              <a:t>Header/Body	</a:t>
            </a:r>
            <a:r>
              <a:rPr sz="3300" spc="-7" baseline="-2525" dirty="0">
                <a:latin typeface="Arial MT"/>
                <a:cs typeface="Arial MT"/>
              </a:rPr>
              <a:t>Header/Body	</a:t>
            </a:r>
            <a:r>
              <a:rPr sz="3300" spc="-7" baseline="-6313" dirty="0">
                <a:latin typeface="Arial MT"/>
                <a:cs typeface="Arial MT"/>
              </a:rPr>
              <a:t>Header/Body</a:t>
            </a:r>
            <a:endParaRPr sz="3300" baseline="-6313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Arial MT"/>
              <a:cs typeface="Arial MT"/>
            </a:endParaRPr>
          </a:p>
          <a:p>
            <a:pPr marL="81915">
              <a:lnSpc>
                <a:spcPct val="100000"/>
              </a:lnSpc>
              <a:tabLst>
                <a:tab pos="751205" algn="l"/>
                <a:tab pos="1423670" algn="l"/>
                <a:tab pos="2092960" algn="l"/>
                <a:tab pos="2762250" algn="l"/>
                <a:tab pos="3431540" algn="l"/>
                <a:tab pos="4103370" algn="l"/>
                <a:tab pos="4770120" algn="l"/>
                <a:tab pos="5441950" algn="l"/>
                <a:tab pos="6111875" algn="l"/>
                <a:tab pos="6781165" algn="l"/>
              </a:tabLst>
            </a:pPr>
            <a:r>
              <a:rPr sz="2200" b="1" spc="-5" dirty="0">
                <a:latin typeface="Courier New"/>
                <a:cs typeface="Courier New"/>
              </a:rPr>
              <a:t>0	0	1	0	1	1	1	0	0	0	1</a:t>
            </a:r>
            <a:endParaRPr sz="22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0739" y="3245642"/>
            <a:ext cx="121602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Arial MT"/>
                <a:cs typeface="Arial MT"/>
              </a:rPr>
              <a:t>P</a:t>
            </a:r>
            <a:r>
              <a:rPr sz="2650" spc="-30" dirty="0">
                <a:latin typeface="Arial MT"/>
                <a:cs typeface="Arial MT"/>
              </a:rPr>
              <a:t>a</a:t>
            </a:r>
            <a:r>
              <a:rPr sz="2650" spc="-5" dirty="0">
                <a:latin typeface="Arial MT"/>
                <a:cs typeface="Arial MT"/>
              </a:rPr>
              <a:t>ck</a:t>
            </a:r>
            <a:r>
              <a:rPr sz="2650" dirty="0">
                <a:latin typeface="Arial MT"/>
                <a:cs typeface="Arial MT"/>
              </a:rPr>
              <a:t>e</a:t>
            </a:r>
            <a:r>
              <a:rPr sz="2650" spc="-30" dirty="0">
                <a:latin typeface="Arial MT"/>
                <a:cs typeface="Arial MT"/>
              </a:rPr>
              <a:t>t</a:t>
            </a:r>
            <a:r>
              <a:rPr sz="2650" spc="-5" dirty="0">
                <a:latin typeface="Arial MT"/>
                <a:cs typeface="Arial MT"/>
              </a:rPr>
              <a:t>s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17876" y="3461016"/>
            <a:ext cx="3851275" cy="83820"/>
          </a:xfrm>
          <a:custGeom>
            <a:avLst/>
            <a:gdLst/>
            <a:ahLst/>
            <a:cxnLst/>
            <a:rect l="l" t="t" r="r" b="b"/>
            <a:pathLst>
              <a:path w="3851275" h="83820">
                <a:moveTo>
                  <a:pt x="417576" y="41148"/>
                </a:moveTo>
                <a:lnTo>
                  <a:pt x="405155" y="35052"/>
                </a:lnTo>
                <a:lnTo>
                  <a:pt x="333756" y="0"/>
                </a:lnTo>
                <a:lnTo>
                  <a:pt x="333756" y="35052"/>
                </a:lnTo>
                <a:lnTo>
                  <a:pt x="82296" y="35052"/>
                </a:lnTo>
                <a:lnTo>
                  <a:pt x="82296" y="0"/>
                </a:lnTo>
                <a:lnTo>
                  <a:pt x="0" y="41148"/>
                </a:lnTo>
                <a:lnTo>
                  <a:pt x="82296" y="83820"/>
                </a:lnTo>
                <a:lnTo>
                  <a:pt x="82296" y="48768"/>
                </a:lnTo>
                <a:lnTo>
                  <a:pt x="333756" y="48768"/>
                </a:lnTo>
                <a:lnTo>
                  <a:pt x="333756" y="83820"/>
                </a:lnTo>
                <a:lnTo>
                  <a:pt x="402602" y="48768"/>
                </a:lnTo>
                <a:lnTo>
                  <a:pt x="417576" y="41148"/>
                </a:lnTo>
                <a:close/>
              </a:path>
              <a:path w="3851275" h="83820">
                <a:moveTo>
                  <a:pt x="1673352" y="41148"/>
                </a:moveTo>
                <a:lnTo>
                  <a:pt x="1660931" y="35052"/>
                </a:lnTo>
                <a:lnTo>
                  <a:pt x="1589532" y="0"/>
                </a:lnTo>
                <a:lnTo>
                  <a:pt x="1589532" y="35052"/>
                </a:lnTo>
                <a:lnTo>
                  <a:pt x="501396" y="35052"/>
                </a:lnTo>
                <a:lnTo>
                  <a:pt x="501396" y="0"/>
                </a:lnTo>
                <a:lnTo>
                  <a:pt x="417576" y="41148"/>
                </a:lnTo>
                <a:lnTo>
                  <a:pt x="501396" y="83820"/>
                </a:lnTo>
                <a:lnTo>
                  <a:pt x="501396" y="48768"/>
                </a:lnTo>
                <a:lnTo>
                  <a:pt x="1589532" y="48768"/>
                </a:lnTo>
                <a:lnTo>
                  <a:pt x="1589532" y="83820"/>
                </a:lnTo>
                <a:lnTo>
                  <a:pt x="1658378" y="48768"/>
                </a:lnTo>
                <a:lnTo>
                  <a:pt x="1673352" y="41148"/>
                </a:lnTo>
                <a:close/>
              </a:path>
              <a:path w="3851275" h="83820">
                <a:moveTo>
                  <a:pt x="3851135" y="41148"/>
                </a:moveTo>
                <a:lnTo>
                  <a:pt x="3838727" y="35052"/>
                </a:lnTo>
                <a:lnTo>
                  <a:pt x="3767315" y="0"/>
                </a:lnTo>
                <a:lnTo>
                  <a:pt x="3767315" y="35052"/>
                </a:lnTo>
                <a:lnTo>
                  <a:pt x="2593835" y="35052"/>
                </a:lnTo>
                <a:lnTo>
                  <a:pt x="2593835" y="0"/>
                </a:lnTo>
                <a:lnTo>
                  <a:pt x="2511552" y="41148"/>
                </a:lnTo>
                <a:lnTo>
                  <a:pt x="2499131" y="35052"/>
                </a:lnTo>
                <a:lnTo>
                  <a:pt x="2427732" y="0"/>
                </a:lnTo>
                <a:lnTo>
                  <a:pt x="2427732" y="35052"/>
                </a:lnTo>
                <a:lnTo>
                  <a:pt x="1757172" y="35052"/>
                </a:lnTo>
                <a:lnTo>
                  <a:pt x="1757172" y="0"/>
                </a:lnTo>
                <a:lnTo>
                  <a:pt x="1673352" y="41148"/>
                </a:lnTo>
                <a:lnTo>
                  <a:pt x="1757172" y="83820"/>
                </a:lnTo>
                <a:lnTo>
                  <a:pt x="1757172" y="48768"/>
                </a:lnTo>
                <a:lnTo>
                  <a:pt x="2427732" y="48768"/>
                </a:lnTo>
                <a:lnTo>
                  <a:pt x="2427732" y="83820"/>
                </a:lnTo>
                <a:lnTo>
                  <a:pt x="2496578" y="48768"/>
                </a:lnTo>
                <a:lnTo>
                  <a:pt x="2511539" y="41160"/>
                </a:lnTo>
                <a:lnTo>
                  <a:pt x="2593835" y="83820"/>
                </a:lnTo>
                <a:lnTo>
                  <a:pt x="2593835" y="48768"/>
                </a:lnTo>
                <a:lnTo>
                  <a:pt x="3767315" y="48768"/>
                </a:lnTo>
                <a:lnTo>
                  <a:pt x="3767315" y="83820"/>
                </a:lnTo>
                <a:lnTo>
                  <a:pt x="3836174" y="48768"/>
                </a:lnTo>
                <a:lnTo>
                  <a:pt x="3851135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02767" y="3461016"/>
            <a:ext cx="2178050" cy="83820"/>
          </a:xfrm>
          <a:custGeom>
            <a:avLst/>
            <a:gdLst/>
            <a:ahLst/>
            <a:cxnLst/>
            <a:rect l="l" t="t" r="r" b="b"/>
            <a:pathLst>
              <a:path w="2178050" h="83820">
                <a:moveTo>
                  <a:pt x="419100" y="41148"/>
                </a:moveTo>
                <a:lnTo>
                  <a:pt x="406692" y="35052"/>
                </a:lnTo>
                <a:lnTo>
                  <a:pt x="335280" y="0"/>
                </a:lnTo>
                <a:lnTo>
                  <a:pt x="335280" y="35052"/>
                </a:lnTo>
                <a:lnTo>
                  <a:pt x="83820" y="35052"/>
                </a:lnTo>
                <a:lnTo>
                  <a:pt x="83820" y="0"/>
                </a:lnTo>
                <a:lnTo>
                  <a:pt x="0" y="41148"/>
                </a:lnTo>
                <a:lnTo>
                  <a:pt x="83820" y="83820"/>
                </a:lnTo>
                <a:lnTo>
                  <a:pt x="83820" y="48768"/>
                </a:lnTo>
                <a:lnTo>
                  <a:pt x="335280" y="48768"/>
                </a:lnTo>
                <a:lnTo>
                  <a:pt x="335280" y="83820"/>
                </a:lnTo>
                <a:lnTo>
                  <a:pt x="404139" y="48768"/>
                </a:lnTo>
                <a:lnTo>
                  <a:pt x="419100" y="41148"/>
                </a:lnTo>
                <a:close/>
              </a:path>
              <a:path w="2178050" h="83820">
                <a:moveTo>
                  <a:pt x="2177808" y="41148"/>
                </a:moveTo>
                <a:lnTo>
                  <a:pt x="2165388" y="35052"/>
                </a:lnTo>
                <a:lnTo>
                  <a:pt x="2093976" y="0"/>
                </a:lnTo>
                <a:lnTo>
                  <a:pt x="2093976" y="35052"/>
                </a:lnTo>
                <a:lnTo>
                  <a:pt x="502920" y="35052"/>
                </a:lnTo>
                <a:lnTo>
                  <a:pt x="502920" y="0"/>
                </a:lnTo>
                <a:lnTo>
                  <a:pt x="419100" y="41148"/>
                </a:lnTo>
                <a:lnTo>
                  <a:pt x="502920" y="83820"/>
                </a:lnTo>
                <a:lnTo>
                  <a:pt x="502920" y="48768"/>
                </a:lnTo>
                <a:lnTo>
                  <a:pt x="2093976" y="48768"/>
                </a:lnTo>
                <a:lnTo>
                  <a:pt x="2093976" y="83820"/>
                </a:lnTo>
                <a:lnTo>
                  <a:pt x="2162835" y="48768"/>
                </a:lnTo>
                <a:lnTo>
                  <a:pt x="2177808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3992879" y="2049779"/>
            <a:ext cx="3822700" cy="640080"/>
            <a:chOff x="3992879" y="2049779"/>
            <a:chExt cx="3822700" cy="640080"/>
          </a:xfrm>
        </p:grpSpPr>
        <p:sp>
          <p:nvSpPr>
            <p:cNvPr id="12" name="object 12"/>
            <p:cNvSpPr/>
            <p:nvPr/>
          </p:nvSpPr>
          <p:spPr>
            <a:xfrm>
              <a:off x="4271771" y="2383536"/>
              <a:ext cx="3264535" cy="56515"/>
            </a:xfrm>
            <a:custGeom>
              <a:avLst/>
              <a:gdLst/>
              <a:ahLst/>
              <a:cxnLst/>
              <a:rect l="l" t="t" r="r" b="b"/>
              <a:pathLst>
                <a:path w="3264534" h="56514">
                  <a:moveTo>
                    <a:pt x="3264408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3264408" y="0"/>
                  </a:lnTo>
                  <a:lnTo>
                    <a:pt x="3264408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20311" y="2161031"/>
              <a:ext cx="502920" cy="501650"/>
            </a:xfrm>
            <a:custGeom>
              <a:avLst/>
              <a:gdLst/>
              <a:ahLst/>
              <a:cxnLst/>
              <a:rect l="l" t="t" r="r" b="b"/>
              <a:pathLst>
                <a:path w="502920" h="501650">
                  <a:moveTo>
                    <a:pt x="251459" y="501396"/>
                  </a:moveTo>
                  <a:lnTo>
                    <a:pt x="206310" y="497338"/>
                  </a:lnTo>
                  <a:lnTo>
                    <a:pt x="163795" y="485641"/>
                  </a:lnTo>
                  <a:lnTo>
                    <a:pt x="124629" y="467021"/>
                  </a:lnTo>
                  <a:lnTo>
                    <a:pt x="89527" y="442192"/>
                  </a:lnTo>
                  <a:lnTo>
                    <a:pt x="59203" y="411868"/>
                  </a:lnTo>
                  <a:lnTo>
                    <a:pt x="34374" y="376766"/>
                  </a:lnTo>
                  <a:lnTo>
                    <a:pt x="15754" y="337600"/>
                  </a:lnTo>
                  <a:lnTo>
                    <a:pt x="4057" y="295085"/>
                  </a:lnTo>
                  <a:lnTo>
                    <a:pt x="0" y="249936"/>
                  </a:lnTo>
                  <a:lnTo>
                    <a:pt x="4057" y="204838"/>
                  </a:lnTo>
                  <a:lnTo>
                    <a:pt x="15754" y="162463"/>
                  </a:lnTo>
                  <a:lnTo>
                    <a:pt x="34374" y="123500"/>
                  </a:lnTo>
                  <a:lnTo>
                    <a:pt x="59203" y="88638"/>
                  </a:lnTo>
                  <a:lnTo>
                    <a:pt x="89527" y="58568"/>
                  </a:lnTo>
                  <a:lnTo>
                    <a:pt x="124629" y="33979"/>
                  </a:lnTo>
                  <a:lnTo>
                    <a:pt x="163795" y="15561"/>
                  </a:lnTo>
                  <a:lnTo>
                    <a:pt x="206310" y="4005"/>
                  </a:lnTo>
                  <a:lnTo>
                    <a:pt x="251459" y="0"/>
                  </a:lnTo>
                  <a:lnTo>
                    <a:pt x="296609" y="4005"/>
                  </a:lnTo>
                  <a:lnTo>
                    <a:pt x="339124" y="15561"/>
                  </a:lnTo>
                  <a:lnTo>
                    <a:pt x="378290" y="33979"/>
                  </a:lnTo>
                  <a:lnTo>
                    <a:pt x="413392" y="58568"/>
                  </a:lnTo>
                  <a:lnTo>
                    <a:pt x="443716" y="88638"/>
                  </a:lnTo>
                  <a:lnTo>
                    <a:pt x="468545" y="123500"/>
                  </a:lnTo>
                  <a:lnTo>
                    <a:pt x="487165" y="162463"/>
                  </a:lnTo>
                  <a:lnTo>
                    <a:pt x="498862" y="204838"/>
                  </a:lnTo>
                  <a:lnTo>
                    <a:pt x="502919" y="249936"/>
                  </a:lnTo>
                  <a:lnTo>
                    <a:pt x="498862" y="295085"/>
                  </a:lnTo>
                  <a:lnTo>
                    <a:pt x="487165" y="337600"/>
                  </a:lnTo>
                  <a:lnTo>
                    <a:pt x="468545" y="376766"/>
                  </a:lnTo>
                  <a:lnTo>
                    <a:pt x="443716" y="411868"/>
                  </a:lnTo>
                  <a:lnTo>
                    <a:pt x="413392" y="442192"/>
                  </a:lnTo>
                  <a:lnTo>
                    <a:pt x="378290" y="467021"/>
                  </a:lnTo>
                  <a:lnTo>
                    <a:pt x="339124" y="485641"/>
                  </a:lnTo>
                  <a:lnTo>
                    <a:pt x="296609" y="497338"/>
                  </a:lnTo>
                  <a:lnTo>
                    <a:pt x="251459" y="501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92879" y="2132075"/>
              <a:ext cx="558165" cy="558165"/>
            </a:xfrm>
            <a:custGeom>
              <a:avLst/>
              <a:gdLst/>
              <a:ahLst/>
              <a:cxnLst/>
              <a:rect l="l" t="t" r="r" b="b"/>
              <a:pathLst>
                <a:path w="558164" h="558164">
                  <a:moveTo>
                    <a:pt x="292607" y="1524"/>
                  </a:moveTo>
                  <a:lnTo>
                    <a:pt x="263652" y="1524"/>
                  </a:lnTo>
                  <a:lnTo>
                    <a:pt x="278892" y="0"/>
                  </a:lnTo>
                  <a:lnTo>
                    <a:pt x="292607" y="1524"/>
                  </a:lnTo>
                  <a:close/>
                </a:path>
                <a:path w="558164" h="558164">
                  <a:moveTo>
                    <a:pt x="294131" y="557784"/>
                  </a:moveTo>
                  <a:lnTo>
                    <a:pt x="265176" y="557784"/>
                  </a:lnTo>
                  <a:lnTo>
                    <a:pt x="224028" y="553212"/>
                  </a:lnTo>
                  <a:lnTo>
                    <a:pt x="172212" y="536448"/>
                  </a:lnTo>
                  <a:lnTo>
                    <a:pt x="123444" y="512064"/>
                  </a:lnTo>
                  <a:lnTo>
                    <a:pt x="82296" y="477012"/>
                  </a:lnTo>
                  <a:lnTo>
                    <a:pt x="48768" y="435864"/>
                  </a:lnTo>
                  <a:lnTo>
                    <a:pt x="22860" y="388620"/>
                  </a:lnTo>
                  <a:lnTo>
                    <a:pt x="9144" y="350520"/>
                  </a:lnTo>
                  <a:lnTo>
                    <a:pt x="1524" y="307848"/>
                  </a:lnTo>
                  <a:lnTo>
                    <a:pt x="0" y="294132"/>
                  </a:lnTo>
                  <a:lnTo>
                    <a:pt x="0" y="266700"/>
                  </a:lnTo>
                  <a:lnTo>
                    <a:pt x="1524" y="251460"/>
                  </a:lnTo>
                  <a:lnTo>
                    <a:pt x="12192" y="196596"/>
                  </a:lnTo>
                  <a:lnTo>
                    <a:pt x="33528" y="147828"/>
                  </a:lnTo>
                  <a:lnTo>
                    <a:pt x="62484" y="103632"/>
                  </a:lnTo>
                  <a:lnTo>
                    <a:pt x="100584" y="65532"/>
                  </a:lnTo>
                  <a:lnTo>
                    <a:pt x="144780" y="35052"/>
                  </a:lnTo>
                  <a:lnTo>
                    <a:pt x="195072" y="13716"/>
                  </a:lnTo>
                  <a:lnTo>
                    <a:pt x="236219" y="4572"/>
                  </a:lnTo>
                  <a:lnTo>
                    <a:pt x="249936" y="1524"/>
                  </a:lnTo>
                  <a:lnTo>
                    <a:pt x="306324" y="1524"/>
                  </a:lnTo>
                  <a:lnTo>
                    <a:pt x="320039" y="3048"/>
                  </a:lnTo>
                  <a:lnTo>
                    <a:pt x="361187" y="13716"/>
                  </a:lnTo>
                  <a:lnTo>
                    <a:pt x="411480" y="33528"/>
                  </a:lnTo>
                  <a:lnTo>
                    <a:pt x="445977" y="56388"/>
                  </a:lnTo>
                  <a:lnTo>
                    <a:pt x="268224" y="56388"/>
                  </a:lnTo>
                  <a:lnTo>
                    <a:pt x="257556" y="57912"/>
                  </a:lnTo>
                  <a:lnTo>
                    <a:pt x="245364" y="59436"/>
                  </a:lnTo>
                  <a:lnTo>
                    <a:pt x="234695" y="60960"/>
                  </a:lnTo>
                  <a:lnTo>
                    <a:pt x="224028" y="64008"/>
                  </a:lnTo>
                  <a:lnTo>
                    <a:pt x="213360" y="65532"/>
                  </a:lnTo>
                  <a:lnTo>
                    <a:pt x="173736" y="82296"/>
                  </a:lnTo>
                  <a:lnTo>
                    <a:pt x="138684" y="106680"/>
                  </a:lnTo>
                  <a:lnTo>
                    <a:pt x="94488" y="153924"/>
                  </a:lnTo>
                  <a:lnTo>
                    <a:pt x="73152" y="192024"/>
                  </a:lnTo>
                  <a:lnTo>
                    <a:pt x="60960" y="234696"/>
                  </a:lnTo>
                  <a:lnTo>
                    <a:pt x="57912" y="245364"/>
                  </a:lnTo>
                  <a:lnTo>
                    <a:pt x="56388" y="256032"/>
                  </a:lnTo>
                  <a:lnTo>
                    <a:pt x="56388" y="301752"/>
                  </a:lnTo>
                  <a:lnTo>
                    <a:pt x="57912" y="312420"/>
                  </a:lnTo>
                  <a:lnTo>
                    <a:pt x="60960" y="324612"/>
                  </a:lnTo>
                  <a:lnTo>
                    <a:pt x="62484" y="335280"/>
                  </a:lnTo>
                  <a:lnTo>
                    <a:pt x="82296" y="384048"/>
                  </a:lnTo>
                  <a:lnTo>
                    <a:pt x="105156" y="420624"/>
                  </a:lnTo>
                  <a:lnTo>
                    <a:pt x="135636" y="451104"/>
                  </a:lnTo>
                  <a:lnTo>
                    <a:pt x="153924" y="463296"/>
                  </a:lnTo>
                  <a:lnTo>
                    <a:pt x="170688" y="475488"/>
                  </a:lnTo>
                  <a:lnTo>
                    <a:pt x="211836" y="492252"/>
                  </a:lnTo>
                  <a:lnTo>
                    <a:pt x="256031" y="501396"/>
                  </a:lnTo>
                  <a:lnTo>
                    <a:pt x="266700" y="502920"/>
                  </a:lnTo>
                  <a:lnTo>
                    <a:pt x="445562" y="502920"/>
                  </a:lnTo>
                  <a:lnTo>
                    <a:pt x="435863" y="510540"/>
                  </a:lnTo>
                  <a:lnTo>
                    <a:pt x="413004" y="524256"/>
                  </a:lnTo>
                  <a:lnTo>
                    <a:pt x="388620" y="536448"/>
                  </a:lnTo>
                  <a:lnTo>
                    <a:pt x="362712" y="545592"/>
                  </a:lnTo>
                  <a:lnTo>
                    <a:pt x="348996" y="548640"/>
                  </a:lnTo>
                  <a:lnTo>
                    <a:pt x="335280" y="553212"/>
                  </a:lnTo>
                  <a:lnTo>
                    <a:pt x="294131" y="557784"/>
                  </a:lnTo>
                  <a:close/>
                </a:path>
                <a:path w="558164" h="558164">
                  <a:moveTo>
                    <a:pt x="445562" y="502920"/>
                  </a:moveTo>
                  <a:lnTo>
                    <a:pt x="289560" y="502920"/>
                  </a:lnTo>
                  <a:lnTo>
                    <a:pt x="301752" y="501396"/>
                  </a:lnTo>
                  <a:lnTo>
                    <a:pt x="323087" y="498348"/>
                  </a:lnTo>
                  <a:lnTo>
                    <a:pt x="364236" y="486156"/>
                  </a:lnTo>
                  <a:lnTo>
                    <a:pt x="420624" y="452628"/>
                  </a:lnTo>
                  <a:lnTo>
                    <a:pt x="451104" y="422148"/>
                  </a:lnTo>
                  <a:lnTo>
                    <a:pt x="475487" y="387096"/>
                  </a:lnTo>
                  <a:lnTo>
                    <a:pt x="492252" y="345948"/>
                  </a:lnTo>
                  <a:lnTo>
                    <a:pt x="501396" y="303276"/>
                  </a:lnTo>
                  <a:lnTo>
                    <a:pt x="501396" y="292608"/>
                  </a:lnTo>
                  <a:lnTo>
                    <a:pt x="502920" y="280416"/>
                  </a:lnTo>
                  <a:lnTo>
                    <a:pt x="501396" y="268224"/>
                  </a:lnTo>
                  <a:lnTo>
                    <a:pt x="501396" y="257556"/>
                  </a:lnTo>
                  <a:lnTo>
                    <a:pt x="499872" y="246888"/>
                  </a:lnTo>
                  <a:lnTo>
                    <a:pt x="484632" y="193548"/>
                  </a:lnTo>
                  <a:lnTo>
                    <a:pt x="464820" y="155448"/>
                  </a:lnTo>
                  <a:lnTo>
                    <a:pt x="422148" y="108204"/>
                  </a:lnTo>
                  <a:lnTo>
                    <a:pt x="387096" y="83820"/>
                  </a:lnTo>
                  <a:lnTo>
                    <a:pt x="345948" y="67056"/>
                  </a:lnTo>
                  <a:lnTo>
                    <a:pt x="301752" y="57912"/>
                  </a:lnTo>
                  <a:lnTo>
                    <a:pt x="291083" y="56388"/>
                  </a:lnTo>
                  <a:lnTo>
                    <a:pt x="445977" y="56388"/>
                  </a:lnTo>
                  <a:lnTo>
                    <a:pt x="455676" y="64008"/>
                  </a:lnTo>
                  <a:lnTo>
                    <a:pt x="493776" y="100584"/>
                  </a:lnTo>
                  <a:lnTo>
                    <a:pt x="524256" y="144780"/>
                  </a:lnTo>
                  <a:lnTo>
                    <a:pt x="545592" y="195072"/>
                  </a:lnTo>
                  <a:lnTo>
                    <a:pt x="554736" y="236220"/>
                  </a:lnTo>
                  <a:lnTo>
                    <a:pt x="557784" y="265176"/>
                  </a:lnTo>
                  <a:lnTo>
                    <a:pt x="557784" y="292608"/>
                  </a:lnTo>
                  <a:lnTo>
                    <a:pt x="556260" y="307848"/>
                  </a:lnTo>
                  <a:lnTo>
                    <a:pt x="553212" y="335280"/>
                  </a:lnTo>
                  <a:lnTo>
                    <a:pt x="550163" y="348996"/>
                  </a:lnTo>
                  <a:lnTo>
                    <a:pt x="545592" y="361188"/>
                  </a:lnTo>
                  <a:lnTo>
                    <a:pt x="536448" y="387096"/>
                  </a:lnTo>
                  <a:lnTo>
                    <a:pt x="510539" y="434340"/>
                  </a:lnTo>
                  <a:lnTo>
                    <a:pt x="477012" y="475488"/>
                  </a:lnTo>
                  <a:lnTo>
                    <a:pt x="457200" y="493776"/>
                  </a:lnTo>
                  <a:lnTo>
                    <a:pt x="445562" y="502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4719" y="2161031"/>
              <a:ext cx="502920" cy="501650"/>
            </a:xfrm>
            <a:custGeom>
              <a:avLst/>
              <a:gdLst/>
              <a:ahLst/>
              <a:cxnLst/>
              <a:rect l="l" t="t" r="r" b="b"/>
              <a:pathLst>
                <a:path w="502920" h="501650">
                  <a:moveTo>
                    <a:pt x="251459" y="501396"/>
                  </a:moveTo>
                  <a:lnTo>
                    <a:pt x="206310" y="497338"/>
                  </a:lnTo>
                  <a:lnTo>
                    <a:pt x="163795" y="485641"/>
                  </a:lnTo>
                  <a:lnTo>
                    <a:pt x="124629" y="467021"/>
                  </a:lnTo>
                  <a:lnTo>
                    <a:pt x="89527" y="442192"/>
                  </a:lnTo>
                  <a:lnTo>
                    <a:pt x="59203" y="411868"/>
                  </a:lnTo>
                  <a:lnTo>
                    <a:pt x="34374" y="376766"/>
                  </a:lnTo>
                  <a:lnTo>
                    <a:pt x="15754" y="337600"/>
                  </a:lnTo>
                  <a:lnTo>
                    <a:pt x="4057" y="295085"/>
                  </a:lnTo>
                  <a:lnTo>
                    <a:pt x="0" y="249936"/>
                  </a:lnTo>
                  <a:lnTo>
                    <a:pt x="4057" y="204838"/>
                  </a:lnTo>
                  <a:lnTo>
                    <a:pt x="15754" y="162463"/>
                  </a:lnTo>
                  <a:lnTo>
                    <a:pt x="34374" y="123500"/>
                  </a:lnTo>
                  <a:lnTo>
                    <a:pt x="59203" y="88638"/>
                  </a:lnTo>
                  <a:lnTo>
                    <a:pt x="89527" y="58568"/>
                  </a:lnTo>
                  <a:lnTo>
                    <a:pt x="124629" y="33979"/>
                  </a:lnTo>
                  <a:lnTo>
                    <a:pt x="163795" y="15561"/>
                  </a:lnTo>
                  <a:lnTo>
                    <a:pt x="206310" y="4005"/>
                  </a:lnTo>
                  <a:lnTo>
                    <a:pt x="251459" y="0"/>
                  </a:lnTo>
                  <a:lnTo>
                    <a:pt x="296609" y="4005"/>
                  </a:lnTo>
                  <a:lnTo>
                    <a:pt x="339124" y="15561"/>
                  </a:lnTo>
                  <a:lnTo>
                    <a:pt x="378290" y="33979"/>
                  </a:lnTo>
                  <a:lnTo>
                    <a:pt x="413392" y="58568"/>
                  </a:lnTo>
                  <a:lnTo>
                    <a:pt x="443716" y="88638"/>
                  </a:lnTo>
                  <a:lnTo>
                    <a:pt x="468545" y="123500"/>
                  </a:lnTo>
                  <a:lnTo>
                    <a:pt x="487165" y="162463"/>
                  </a:lnTo>
                  <a:lnTo>
                    <a:pt x="498862" y="204838"/>
                  </a:lnTo>
                  <a:lnTo>
                    <a:pt x="502919" y="249936"/>
                  </a:lnTo>
                  <a:lnTo>
                    <a:pt x="498862" y="295085"/>
                  </a:lnTo>
                  <a:lnTo>
                    <a:pt x="487165" y="337600"/>
                  </a:lnTo>
                  <a:lnTo>
                    <a:pt x="468545" y="376766"/>
                  </a:lnTo>
                  <a:lnTo>
                    <a:pt x="443716" y="411868"/>
                  </a:lnTo>
                  <a:lnTo>
                    <a:pt x="413392" y="442192"/>
                  </a:lnTo>
                  <a:lnTo>
                    <a:pt x="378290" y="467021"/>
                  </a:lnTo>
                  <a:lnTo>
                    <a:pt x="339124" y="485641"/>
                  </a:lnTo>
                  <a:lnTo>
                    <a:pt x="296609" y="497338"/>
                  </a:lnTo>
                  <a:lnTo>
                    <a:pt x="251459" y="5013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64823" y="2049779"/>
              <a:ext cx="2650490" cy="640715"/>
            </a:xfrm>
            <a:custGeom>
              <a:avLst/>
              <a:gdLst/>
              <a:ahLst/>
              <a:cxnLst/>
              <a:rect l="l" t="t" r="r" b="b"/>
              <a:pathLst>
                <a:path w="2650490" h="640714">
                  <a:moveTo>
                    <a:pt x="809244" y="0"/>
                  </a:moveTo>
                  <a:lnTo>
                    <a:pt x="585216" y="0"/>
                  </a:lnTo>
                  <a:lnTo>
                    <a:pt x="585216" y="54864"/>
                  </a:lnTo>
                  <a:lnTo>
                    <a:pt x="585216" y="249936"/>
                  </a:lnTo>
                  <a:lnTo>
                    <a:pt x="54864" y="249936"/>
                  </a:lnTo>
                  <a:lnTo>
                    <a:pt x="54864" y="54864"/>
                  </a:lnTo>
                  <a:lnTo>
                    <a:pt x="585216" y="54864"/>
                  </a:lnTo>
                  <a:lnTo>
                    <a:pt x="585216" y="0"/>
                  </a:lnTo>
                  <a:lnTo>
                    <a:pt x="0" y="0"/>
                  </a:lnTo>
                  <a:lnTo>
                    <a:pt x="0" y="306324"/>
                  </a:lnTo>
                  <a:lnTo>
                    <a:pt x="585216" y="306324"/>
                  </a:lnTo>
                  <a:lnTo>
                    <a:pt x="809244" y="306324"/>
                  </a:lnTo>
                  <a:lnTo>
                    <a:pt x="809244" y="278892"/>
                  </a:lnTo>
                  <a:lnTo>
                    <a:pt x="809244" y="249936"/>
                  </a:lnTo>
                  <a:lnTo>
                    <a:pt x="809244" y="54864"/>
                  </a:lnTo>
                  <a:lnTo>
                    <a:pt x="809244" y="27432"/>
                  </a:lnTo>
                  <a:lnTo>
                    <a:pt x="809244" y="0"/>
                  </a:lnTo>
                  <a:close/>
                </a:path>
                <a:path w="2650490" h="640714">
                  <a:moveTo>
                    <a:pt x="1199400" y="195072"/>
                  </a:moveTo>
                  <a:lnTo>
                    <a:pt x="1165872" y="178308"/>
                  </a:lnTo>
                  <a:lnTo>
                    <a:pt x="1104912" y="147828"/>
                  </a:lnTo>
                  <a:lnTo>
                    <a:pt x="1104912" y="178308"/>
                  </a:lnTo>
                  <a:lnTo>
                    <a:pt x="864120" y="178308"/>
                  </a:lnTo>
                  <a:lnTo>
                    <a:pt x="864120" y="210312"/>
                  </a:lnTo>
                  <a:lnTo>
                    <a:pt x="1104912" y="210312"/>
                  </a:lnTo>
                  <a:lnTo>
                    <a:pt x="1104912" y="242316"/>
                  </a:lnTo>
                  <a:lnTo>
                    <a:pt x="1168920" y="210312"/>
                  </a:lnTo>
                  <a:lnTo>
                    <a:pt x="1199400" y="195072"/>
                  </a:lnTo>
                  <a:close/>
                </a:path>
                <a:path w="2650490" h="640714">
                  <a:moveTo>
                    <a:pt x="2650236" y="347472"/>
                  </a:moveTo>
                  <a:lnTo>
                    <a:pt x="2641092" y="291084"/>
                  </a:lnTo>
                  <a:lnTo>
                    <a:pt x="2627376" y="251460"/>
                  </a:lnTo>
                  <a:lnTo>
                    <a:pt x="2601468" y="204216"/>
                  </a:lnTo>
                  <a:lnTo>
                    <a:pt x="2593848" y="193548"/>
                  </a:lnTo>
                  <a:lnTo>
                    <a:pt x="2593848" y="339852"/>
                  </a:lnTo>
                  <a:lnTo>
                    <a:pt x="2593848" y="385572"/>
                  </a:lnTo>
                  <a:lnTo>
                    <a:pt x="2592324" y="396240"/>
                  </a:lnTo>
                  <a:lnTo>
                    <a:pt x="2589276" y="406908"/>
                  </a:lnTo>
                  <a:lnTo>
                    <a:pt x="2587752" y="419100"/>
                  </a:lnTo>
                  <a:lnTo>
                    <a:pt x="2566416" y="469392"/>
                  </a:lnTo>
                  <a:lnTo>
                    <a:pt x="2528316" y="521208"/>
                  </a:lnTo>
                  <a:lnTo>
                    <a:pt x="2494788" y="547128"/>
                  </a:lnTo>
                  <a:lnTo>
                    <a:pt x="2456688" y="568452"/>
                  </a:lnTo>
                  <a:lnTo>
                    <a:pt x="2415540" y="580644"/>
                  </a:lnTo>
                  <a:lnTo>
                    <a:pt x="2392680" y="583704"/>
                  </a:lnTo>
                  <a:lnTo>
                    <a:pt x="2382012" y="585228"/>
                  </a:lnTo>
                  <a:lnTo>
                    <a:pt x="2359152" y="585228"/>
                  </a:lnTo>
                  <a:lnTo>
                    <a:pt x="2348484" y="583704"/>
                  </a:lnTo>
                  <a:lnTo>
                    <a:pt x="2336292" y="582180"/>
                  </a:lnTo>
                  <a:lnTo>
                    <a:pt x="2282952" y="566940"/>
                  </a:lnTo>
                  <a:lnTo>
                    <a:pt x="2244852" y="545604"/>
                  </a:lnTo>
                  <a:lnTo>
                    <a:pt x="2197608" y="502920"/>
                  </a:lnTo>
                  <a:lnTo>
                    <a:pt x="2174748" y="466344"/>
                  </a:lnTo>
                  <a:lnTo>
                    <a:pt x="2157984" y="426720"/>
                  </a:lnTo>
                  <a:lnTo>
                    <a:pt x="2150364" y="394716"/>
                  </a:lnTo>
                  <a:lnTo>
                    <a:pt x="2148840" y="384048"/>
                  </a:lnTo>
                  <a:lnTo>
                    <a:pt x="2148840" y="371856"/>
                  </a:lnTo>
                  <a:lnTo>
                    <a:pt x="2147316" y="361188"/>
                  </a:lnTo>
                  <a:lnTo>
                    <a:pt x="2148840" y="348996"/>
                  </a:lnTo>
                  <a:lnTo>
                    <a:pt x="2148840" y="338328"/>
                  </a:lnTo>
                  <a:lnTo>
                    <a:pt x="2151888" y="316992"/>
                  </a:lnTo>
                  <a:lnTo>
                    <a:pt x="2165604" y="274320"/>
                  </a:lnTo>
                  <a:lnTo>
                    <a:pt x="2186940" y="236220"/>
                  </a:lnTo>
                  <a:lnTo>
                    <a:pt x="2214372" y="202692"/>
                  </a:lnTo>
                  <a:lnTo>
                    <a:pt x="2266188" y="164592"/>
                  </a:lnTo>
                  <a:lnTo>
                    <a:pt x="2305812" y="147828"/>
                  </a:lnTo>
                  <a:lnTo>
                    <a:pt x="2316480" y="146304"/>
                  </a:lnTo>
                  <a:lnTo>
                    <a:pt x="2327148" y="143256"/>
                  </a:lnTo>
                  <a:lnTo>
                    <a:pt x="2348484" y="140208"/>
                  </a:lnTo>
                  <a:lnTo>
                    <a:pt x="2360676" y="138684"/>
                  </a:lnTo>
                  <a:lnTo>
                    <a:pt x="2383536" y="138684"/>
                  </a:lnTo>
                  <a:lnTo>
                    <a:pt x="2394204" y="140208"/>
                  </a:lnTo>
                  <a:lnTo>
                    <a:pt x="2406396" y="141732"/>
                  </a:lnTo>
                  <a:lnTo>
                    <a:pt x="2459736" y="156972"/>
                  </a:lnTo>
                  <a:lnTo>
                    <a:pt x="2514600" y="190500"/>
                  </a:lnTo>
                  <a:lnTo>
                    <a:pt x="2545080" y="220980"/>
                  </a:lnTo>
                  <a:lnTo>
                    <a:pt x="2567940" y="256032"/>
                  </a:lnTo>
                  <a:lnTo>
                    <a:pt x="2584704" y="297180"/>
                  </a:lnTo>
                  <a:lnTo>
                    <a:pt x="2589276" y="316992"/>
                  </a:lnTo>
                  <a:lnTo>
                    <a:pt x="2592324" y="329184"/>
                  </a:lnTo>
                  <a:lnTo>
                    <a:pt x="2593848" y="339852"/>
                  </a:lnTo>
                  <a:lnTo>
                    <a:pt x="2593848" y="193548"/>
                  </a:lnTo>
                  <a:lnTo>
                    <a:pt x="2567940" y="163068"/>
                  </a:lnTo>
                  <a:lnTo>
                    <a:pt x="2538438" y="138684"/>
                  </a:lnTo>
                  <a:lnTo>
                    <a:pt x="2502408" y="115824"/>
                  </a:lnTo>
                  <a:lnTo>
                    <a:pt x="2453640" y="96012"/>
                  </a:lnTo>
                  <a:lnTo>
                    <a:pt x="2412492" y="85344"/>
                  </a:lnTo>
                  <a:lnTo>
                    <a:pt x="2398776" y="83820"/>
                  </a:lnTo>
                  <a:lnTo>
                    <a:pt x="2385060" y="83820"/>
                  </a:lnTo>
                  <a:lnTo>
                    <a:pt x="2371344" y="82296"/>
                  </a:lnTo>
                  <a:lnTo>
                    <a:pt x="2356104" y="83820"/>
                  </a:lnTo>
                  <a:lnTo>
                    <a:pt x="2342388" y="83820"/>
                  </a:lnTo>
                  <a:lnTo>
                    <a:pt x="2328672" y="86868"/>
                  </a:lnTo>
                  <a:lnTo>
                    <a:pt x="2287524" y="96012"/>
                  </a:lnTo>
                  <a:lnTo>
                    <a:pt x="2237232" y="117348"/>
                  </a:lnTo>
                  <a:lnTo>
                    <a:pt x="2193036" y="147828"/>
                  </a:lnTo>
                  <a:lnTo>
                    <a:pt x="2154936" y="185928"/>
                  </a:lnTo>
                  <a:lnTo>
                    <a:pt x="2125980" y="230124"/>
                  </a:lnTo>
                  <a:lnTo>
                    <a:pt x="2104644" y="278892"/>
                  </a:lnTo>
                  <a:lnTo>
                    <a:pt x="2093976" y="333756"/>
                  </a:lnTo>
                  <a:lnTo>
                    <a:pt x="2092452" y="348996"/>
                  </a:lnTo>
                  <a:lnTo>
                    <a:pt x="2092452" y="376428"/>
                  </a:lnTo>
                  <a:lnTo>
                    <a:pt x="2093976" y="390144"/>
                  </a:lnTo>
                  <a:lnTo>
                    <a:pt x="2095500" y="405384"/>
                  </a:lnTo>
                  <a:lnTo>
                    <a:pt x="2104644" y="446532"/>
                  </a:lnTo>
                  <a:lnTo>
                    <a:pt x="2125980" y="495300"/>
                  </a:lnTo>
                  <a:lnTo>
                    <a:pt x="2156460" y="541020"/>
                  </a:lnTo>
                  <a:lnTo>
                    <a:pt x="2194560" y="577596"/>
                  </a:lnTo>
                  <a:lnTo>
                    <a:pt x="2238756" y="608076"/>
                  </a:lnTo>
                  <a:lnTo>
                    <a:pt x="2289048" y="627888"/>
                  </a:lnTo>
                  <a:lnTo>
                    <a:pt x="2330196" y="637032"/>
                  </a:lnTo>
                  <a:lnTo>
                    <a:pt x="2357628" y="640092"/>
                  </a:lnTo>
                  <a:lnTo>
                    <a:pt x="2386584" y="640092"/>
                  </a:lnTo>
                  <a:lnTo>
                    <a:pt x="2427732" y="635508"/>
                  </a:lnTo>
                  <a:lnTo>
                    <a:pt x="2441448" y="630936"/>
                  </a:lnTo>
                  <a:lnTo>
                    <a:pt x="2455164" y="627888"/>
                  </a:lnTo>
                  <a:lnTo>
                    <a:pt x="2505456" y="606552"/>
                  </a:lnTo>
                  <a:lnTo>
                    <a:pt x="2538018" y="585228"/>
                  </a:lnTo>
                  <a:lnTo>
                    <a:pt x="2569464" y="557784"/>
                  </a:lnTo>
                  <a:lnTo>
                    <a:pt x="2602992" y="516636"/>
                  </a:lnTo>
                  <a:lnTo>
                    <a:pt x="2628900" y="469392"/>
                  </a:lnTo>
                  <a:lnTo>
                    <a:pt x="2641092" y="431292"/>
                  </a:lnTo>
                  <a:lnTo>
                    <a:pt x="2648712" y="390144"/>
                  </a:lnTo>
                  <a:lnTo>
                    <a:pt x="2650236" y="374904"/>
                  </a:lnTo>
                  <a:lnTo>
                    <a:pt x="2650236" y="3474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820402" y="2230633"/>
            <a:ext cx="7202170" cy="1181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5066030" algn="l"/>
              </a:tabLst>
            </a:pPr>
            <a:r>
              <a:rPr sz="2650" spc="-10" dirty="0">
                <a:latin typeface="Arial MT"/>
                <a:cs typeface="Arial MT"/>
              </a:rPr>
              <a:t>Sender	Receiver</a:t>
            </a:r>
            <a:endParaRPr sz="26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10" dirty="0">
                <a:latin typeface="Courier New"/>
                <a:cs typeface="Courier New"/>
              </a:rPr>
              <a:t>01000101010111001010101010111011100000011110101011101010101011010110101</a:t>
            </a:r>
            <a:endParaRPr sz="1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12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0739" y="1921219"/>
            <a:ext cx="2005964" cy="72961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12700" marR="5080">
              <a:lnSpc>
                <a:spcPct val="74700"/>
              </a:lnSpc>
              <a:spcBef>
                <a:spcPts val="895"/>
              </a:spcBef>
            </a:pPr>
            <a:r>
              <a:rPr sz="2650" spc="-10" dirty="0">
                <a:latin typeface="Arial MT"/>
                <a:cs typeface="Arial MT"/>
              </a:rPr>
              <a:t>Packet </a:t>
            </a:r>
            <a:r>
              <a:rPr sz="2650" spc="-5" dirty="0">
                <a:latin typeface="Arial MT"/>
                <a:cs typeface="Arial MT"/>
              </a:rPr>
              <a:t> </a:t>
            </a:r>
            <a:r>
              <a:rPr sz="2650" spc="-120" dirty="0">
                <a:latin typeface="Arial MT"/>
                <a:cs typeface="Arial MT"/>
              </a:rPr>
              <a:t>T</a:t>
            </a:r>
            <a:r>
              <a:rPr sz="2650" spc="-15" dirty="0">
                <a:latin typeface="Arial MT"/>
                <a:cs typeface="Arial MT"/>
              </a:rPr>
              <a:t>r</a:t>
            </a:r>
            <a:r>
              <a:rPr sz="2650" dirty="0">
                <a:latin typeface="Arial MT"/>
                <a:cs typeface="Arial MT"/>
              </a:rPr>
              <a:t>a</a:t>
            </a:r>
            <a:r>
              <a:rPr sz="2650" spc="-30" dirty="0">
                <a:latin typeface="Arial MT"/>
                <a:cs typeface="Arial MT"/>
              </a:rPr>
              <a:t>n</a:t>
            </a:r>
            <a:r>
              <a:rPr sz="2650" spc="-5" dirty="0">
                <a:latin typeface="Arial MT"/>
                <a:cs typeface="Arial MT"/>
              </a:rPr>
              <a:t>s</a:t>
            </a:r>
            <a:r>
              <a:rPr sz="2650" spc="5" dirty="0">
                <a:latin typeface="Arial MT"/>
                <a:cs typeface="Arial MT"/>
              </a:rPr>
              <a:t>m</a:t>
            </a:r>
            <a:r>
              <a:rPr sz="2650" spc="-15" dirty="0">
                <a:latin typeface="Arial MT"/>
                <a:cs typeface="Arial MT"/>
              </a:rPr>
              <a:t>i</a:t>
            </a:r>
            <a:r>
              <a:rPr sz="2650" spc="-5" dirty="0">
                <a:latin typeface="Arial MT"/>
                <a:cs typeface="Arial MT"/>
              </a:rPr>
              <a:t>ss</a:t>
            </a:r>
            <a:r>
              <a:rPr sz="2650" spc="-15" dirty="0">
                <a:latin typeface="Arial MT"/>
                <a:cs typeface="Arial MT"/>
              </a:rPr>
              <a:t>i</a:t>
            </a:r>
            <a:r>
              <a:rPr sz="2650" dirty="0">
                <a:latin typeface="Arial MT"/>
                <a:cs typeface="Arial MT"/>
              </a:rPr>
              <a:t>o</a:t>
            </a:r>
            <a:r>
              <a:rPr sz="2650" spc="-10" dirty="0">
                <a:latin typeface="Arial MT"/>
                <a:cs typeface="Arial MT"/>
              </a:rPr>
              <a:t>n</a:t>
            </a:r>
            <a:endParaRPr sz="2650">
              <a:latin typeface="Arial MT"/>
              <a:cs typeface="Arial MT"/>
            </a:endParaRP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B8B6D8DC-CE97-7872-FB43-4C524E5B341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8439" y="444544"/>
            <a:ext cx="3697604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30" dirty="0"/>
              <a:t>RF</a:t>
            </a:r>
            <a:r>
              <a:rPr spc="5" dirty="0"/>
              <a:t> </a:t>
            </a:r>
            <a:r>
              <a:rPr spc="-25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034604"/>
            <a:ext cx="7434580" cy="158242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RF</a:t>
            </a:r>
            <a:r>
              <a:rPr sz="2650" b="1" spc="-10" dirty="0">
                <a:latin typeface="Arial"/>
                <a:cs typeface="Arial"/>
              </a:rPr>
              <a:t> =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Radio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3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Electromagnetic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propagates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through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“ether”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Ranges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3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KHz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..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300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GHz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Or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100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km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..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0.1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cm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(wavelength)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2063" y="5977916"/>
            <a:ext cx="7087870" cy="98298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Travels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at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speed of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light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take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both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time</a:t>
            </a:r>
            <a:r>
              <a:rPr sz="2650" b="1" spc="-15" dirty="0">
                <a:latin typeface="Arial"/>
                <a:cs typeface="Arial"/>
              </a:rPr>
              <a:t> and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frequency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view</a:t>
            </a:r>
            <a:endParaRPr sz="265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3962400"/>
            <a:ext cx="9224771" cy="1933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13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21CE66A-6DEA-C597-6061-07A8B345B79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2449" y="176386"/>
            <a:ext cx="4172585" cy="1165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 indent="98425">
              <a:lnSpc>
                <a:spcPts val="4220"/>
              </a:lnSpc>
              <a:spcBef>
                <a:spcPts val="685"/>
              </a:spcBef>
            </a:pPr>
            <a:r>
              <a:rPr spc="585" dirty="0"/>
              <a:t>C</a:t>
            </a:r>
            <a:r>
              <a:rPr spc="-135" dirty="0"/>
              <a:t>a</a:t>
            </a:r>
            <a:r>
              <a:rPr spc="-285" dirty="0"/>
              <a:t>r</a:t>
            </a:r>
            <a:r>
              <a:rPr spc="-140" dirty="0"/>
              <a:t>t</a:t>
            </a:r>
            <a:r>
              <a:rPr spc="-35" dirty="0"/>
              <a:t>oo</a:t>
            </a:r>
            <a:r>
              <a:rPr spc="35" dirty="0"/>
              <a:t>n</a:t>
            </a:r>
            <a:r>
              <a:rPr spc="75" dirty="0"/>
              <a:t> </a:t>
            </a:r>
            <a:r>
              <a:rPr spc="575" dirty="0"/>
              <a:t>V</a:t>
            </a:r>
            <a:r>
              <a:rPr spc="60" dirty="0"/>
              <a:t>i</a:t>
            </a:r>
            <a:r>
              <a:rPr spc="-120" dirty="0"/>
              <a:t>e</a:t>
            </a:r>
            <a:r>
              <a:rPr spc="145" dirty="0"/>
              <a:t>w</a:t>
            </a:r>
            <a:r>
              <a:rPr spc="105" dirty="0"/>
              <a:t> </a:t>
            </a:r>
            <a:r>
              <a:rPr spc="-360" dirty="0"/>
              <a:t>1</a:t>
            </a:r>
            <a:r>
              <a:rPr spc="120" dirty="0"/>
              <a:t> </a:t>
            </a:r>
            <a:r>
              <a:rPr dirty="0"/>
              <a:t>–  </a:t>
            </a:r>
            <a:r>
              <a:rPr spc="505" dirty="0"/>
              <a:t>A</a:t>
            </a:r>
            <a:r>
              <a:rPr spc="95" dirty="0"/>
              <a:t> </a:t>
            </a:r>
            <a:r>
              <a:rPr spc="-5" dirty="0"/>
              <a:t>Wave</a:t>
            </a:r>
            <a:r>
              <a:rPr spc="95" dirty="0"/>
              <a:t> </a:t>
            </a:r>
            <a:r>
              <a:rPr spc="90" dirty="0"/>
              <a:t>of </a:t>
            </a:r>
            <a:r>
              <a:rPr spc="5" dirty="0"/>
              <a:t>Energy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9143" y="2111779"/>
            <a:ext cx="7604759" cy="38950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508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Think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5" dirty="0">
                <a:latin typeface="Arial"/>
                <a:cs typeface="Arial"/>
              </a:rPr>
              <a:t>it as </a:t>
            </a:r>
            <a:r>
              <a:rPr sz="2650" b="1" spc="-10" dirty="0">
                <a:latin typeface="Arial"/>
                <a:cs typeface="Arial"/>
              </a:rPr>
              <a:t>energy that radiates from </a:t>
            </a:r>
            <a:r>
              <a:rPr sz="2650" b="1" spc="-20" dirty="0">
                <a:latin typeface="Arial"/>
                <a:cs typeface="Arial"/>
              </a:rPr>
              <a:t>an </a:t>
            </a:r>
            <a:r>
              <a:rPr sz="2650" b="1" spc="-15" dirty="0">
                <a:latin typeface="Arial"/>
                <a:cs typeface="Arial"/>
              </a:rPr>
              <a:t> antenna </a:t>
            </a:r>
            <a:r>
              <a:rPr sz="2650" b="1" spc="-5" dirty="0">
                <a:latin typeface="Arial"/>
                <a:cs typeface="Arial"/>
              </a:rPr>
              <a:t>and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picked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25" dirty="0">
                <a:latin typeface="Arial"/>
                <a:cs typeface="Arial"/>
              </a:rPr>
              <a:t>up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by </a:t>
            </a:r>
            <a:r>
              <a:rPr sz="2650" b="1" spc="-15" dirty="0">
                <a:latin typeface="Arial"/>
                <a:cs typeface="Arial"/>
              </a:rPr>
              <a:t>another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antenna.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Helps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explain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properties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such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as</a:t>
            </a:r>
            <a:r>
              <a:rPr sz="2650" b="1" spc="-15" dirty="0">
                <a:latin typeface="Arial"/>
                <a:cs typeface="Arial"/>
              </a:rPr>
              <a:t> attenuation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Density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energy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reduces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over</a:t>
            </a:r>
            <a:r>
              <a:rPr sz="1950" b="1" spc="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time,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distance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Signal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strength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is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reduced,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error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rates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go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up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Relevance</a:t>
            </a:r>
            <a:r>
              <a:rPr sz="2650" b="1" spc="-10" dirty="0">
                <a:latin typeface="Arial"/>
                <a:cs typeface="Arial"/>
              </a:rPr>
              <a:t> to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networking?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Error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rates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“wireless”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depend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on</a:t>
            </a:r>
            <a:r>
              <a:rPr sz="1950" b="1" spc="10" dirty="0">
                <a:latin typeface="Arial"/>
                <a:cs typeface="Arial"/>
              </a:rPr>
              <a:t> distance</a:t>
            </a:r>
            <a:endParaRPr sz="1950">
              <a:latin typeface="Arial"/>
              <a:cs typeface="Arial"/>
            </a:endParaRPr>
          </a:p>
          <a:p>
            <a:pPr marL="1268095" lvl="1" indent="-252095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1268730" algn="l"/>
              </a:tabLst>
            </a:pPr>
            <a:r>
              <a:rPr sz="1950" b="1" spc="15" dirty="0">
                <a:latin typeface="Arial"/>
                <a:cs typeface="Arial"/>
              </a:rPr>
              <a:t>Also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depends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on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many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properties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Notion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spatial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reuse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frequencies</a:t>
            </a:r>
            <a:endParaRPr sz="1950">
              <a:latin typeface="Arial"/>
              <a:cs typeface="Arial"/>
            </a:endParaRPr>
          </a:p>
          <a:p>
            <a:pPr marL="1268095" lvl="1" indent="-252095">
              <a:lnSpc>
                <a:spcPct val="100000"/>
              </a:lnSpc>
              <a:spcBef>
                <a:spcPts val="490"/>
              </a:spcBef>
              <a:buFont typeface="Arial MT"/>
              <a:buChar char="–"/>
              <a:tabLst>
                <a:tab pos="1268730" algn="l"/>
              </a:tabLst>
            </a:pPr>
            <a:r>
              <a:rPr sz="1950" b="1" spc="15" dirty="0">
                <a:latin typeface="Arial"/>
                <a:cs typeface="Arial"/>
              </a:rPr>
              <a:t>Basis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cellular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WiFi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infrastructures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074152" y="3290316"/>
            <a:ext cx="1778635" cy="1694814"/>
            <a:chOff x="8074152" y="3290316"/>
            <a:chExt cx="1778635" cy="1694814"/>
          </a:xfrm>
        </p:grpSpPr>
        <p:sp>
          <p:nvSpPr>
            <p:cNvPr id="5" name="object 5"/>
            <p:cNvSpPr/>
            <p:nvPr/>
          </p:nvSpPr>
          <p:spPr>
            <a:xfrm>
              <a:off x="8084819" y="3300984"/>
              <a:ext cx="1758950" cy="1675130"/>
            </a:xfrm>
            <a:custGeom>
              <a:avLst/>
              <a:gdLst/>
              <a:ahLst/>
              <a:cxnLst/>
              <a:rect l="l" t="t" r="r" b="b"/>
              <a:pathLst>
                <a:path w="1758950" h="1675129">
                  <a:moveTo>
                    <a:pt x="879347" y="1674875"/>
                  </a:moveTo>
                  <a:lnTo>
                    <a:pt x="829399" y="1673550"/>
                  </a:lnTo>
                  <a:lnTo>
                    <a:pt x="780188" y="1669620"/>
                  </a:lnTo>
                  <a:lnTo>
                    <a:pt x="731788" y="1663156"/>
                  </a:lnTo>
                  <a:lnTo>
                    <a:pt x="684273" y="1654230"/>
                  </a:lnTo>
                  <a:lnTo>
                    <a:pt x="637717" y="1642910"/>
                  </a:lnTo>
                  <a:lnTo>
                    <a:pt x="592193" y="1629268"/>
                  </a:lnTo>
                  <a:lnTo>
                    <a:pt x="547775" y="1613375"/>
                  </a:lnTo>
                  <a:lnTo>
                    <a:pt x="504538" y="1595300"/>
                  </a:lnTo>
                  <a:lnTo>
                    <a:pt x="462555" y="1575114"/>
                  </a:lnTo>
                  <a:lnTo>
                    <a:pt x="421899" y="1552888"/>
                  </a:lnTo>
                  <a:lnTo>
                    <a:pt x="382646" y="1528692"/>
                  </a:lnTo>
                  <a:lnTo>
                    <a:pt x="344868" y="1502597"/>
                  </a:lnTo>
                  <a:lnTo>
                    <a:pt x="308640" y="1474673"/>
                  </a:lnTo>
                  <a:lnTo>
                    <a:pt x="274035" y="1444990"/>
                  </a:lnTo>
                  <a:lnTo>
                    <a:pt x="241128" y="1413620"/>
                  </a:lnTo>
                  <a:lnTo>
                    <a:pt x="209992" y="1380632"/>
                  </a:lnTo>
                  <a:lnTo>
                    <a:pt x="180700" y="1346097"/>
                  </a:lnTo>
                  <a:lnTo>
                    <a:pt x="153328" y="1310086"/>
                  </a:lnTo>
                  <a:lnTo>
                    <a:pt x="127948" y="1272669"/>
                  </a:lnTo>
                  <a:lnTo>
                    <a:pt x="104635" y="1233916"/>
                  </a:lnTo>
                  <a:lnTo>
                    <a:pt x="83462" y="1193898"/>
                  </a:lnTo>
                  <a:lnTo>
                    <a:pt x="64504" y="1152686"/>
                  </a:lnTo>
                  <a:lnTo>
                    <a:pt x="47834" y="1110350"/>
                  </a:lnTo>
                  <a:lnTo>
                    <a:pt x="33525" y="1066960"/>
                  </a:lnTo>
                  <a:lnTo>
                    <a:pt x="21653" y="1022587"/>
                  </a:lnTo>
                  <a:lnTo>
                    <a:pt x="12290" y="977302"/>
                  </a:lnTo>
                  <a:lnTo>
                    <a:pt x="5511" y="931175"/>
                  </a:lnTo>
                  <a:lnTo>
                    <a:pt x="1390" y="884276"/>
                  </a:lnTo>
                  <a:lnTo>
                    <a:pt x="0" y="836675"/>
                  </a:lnTo>
                  <a:lnTo>
                    <a:pt x="1390" y="789228"/>
                  </a:lnTo>
                  <a:lnTo>
                    <a:pt x="5511" y="742470"/>
                  </a:lnTo>
                  <a:lnTo>
                    <a:pt x="12290" y="696475"/>
                  </a:lnTo>
                  <a:lnTo>
                    <a:pt x="21653" y="651311"/>
                  </a:lnTo>
                  <a:lnTo>
                    <a:pt x="33525" y="607051"/>
                  </a:lnTo>
                  <a:lnTo>
                    <a:pt x="47834" y="563765"/>
                  </a:lnTo>
                  <a:lnTo>
                    <a:pt x="64504" y="521524"/>
                  </a:lnTo>
                  <a:lnTo>
                    <a:pt x="83462" y="480398"/>
                  </a:lnTo>
                  <a:lnTo>
                    <a:pt x="104635" y="440459"/>
                  </a:lnTo>
                  <a:lnTo>
                    <a:pt x="127948" y="401778"/>
                  </a:lnTo>
                  <a:lnTo>
                    <a:pt x="153328" y="364425"/>
                  </a:lnTo>
                  <a:lnTo>
                    <a:pt x="180700" y="328471"/>
                  </a:lnTo>
                  <a:lnTo>
                    <a:pt x="209992" y="293987"/>
                  </a:lnTo>
                  <a:lnTo>
                    <a:pt x="241128" y="261044"/>
                  </a:lnTo>
                  <a:lnTo>
                    <a:pt x="274035" y="229713"/>
                  </a:lnTo>
                  <a:lnTo>
                    <a:pt x="308640" y="200065"/>
                  </a:lnTo>
                  <a:lnTo>
                    <a:pt x="344868" y="172170"/>
                  </a:lnTo>
                  <a:lnTo>
                    <a:pt x="382646" y="146100"/>
                  </a:lnTo>
                  <a:lnTo>
                    <a:pt x="421899" y="121924"/>
                  </a:lnTo>
                  <a:lnTo>
                    <a:pt x="462555" y="99715"/>
                  </a:lnTo>
                  <a:lnTo>
                    <a:pt x="504538" y="79543"/>
                  </a:lnTo>
                  <a:lnTo>
                    <a:pt x="547775" y="61479"/>
                  </a:lnTo>
                  <a:lnTo>
                    <a:pt x="592193" y="45593"/>
                  </a:lnTo>
                  <a:lnTo>
                    <a:pt x="637717" y="31957"/>
                  </a:lnTo>
                  <a:lnTo>
                    <a:pt x="684273" y="20641"/>
                  </a:lnTo>
                  <a:lnTo>
                    <a:pt x="731788" y="11717"/>
                  </a:lnTo>
                  <a:lnTo>
                    <a:pt x="780188" y="5254"/>
                  </a:lnTo>
                  <a:lnTo>
                    <a:pt x="829399" y="1325"/>
                  </a:lnTo>
                  <a:lnTo>
                    <a:pt x="879347" y="0"/>
                  </a:lnTo>
                  <a:lnTo>
                    <a:pt x="929149" y="1325"/>
                  </a:lnTo>
                  <a:lnTo>
                    <a:pt x="978233" y="5254"/>
                  </a:lnTo>
                  <a:lnTo>
                    <a:pt x="1026526" y="11717"/>
                  </a:lnTo>
                  <a:lnTo>
                    <a:pt x="1073953" y="20641"/>
                  </a:lnTo>
                  <a:lnTo>
                    <a:pt x="1120438" y="31957"/>
                  </a:lnTo>
                  <a:lnTo>
                    <a:pt x="1165907" y="45593"/>
                  </a:lnTo>
                  <a:lnTo>
                    <a:pt x="1210285" y="61479"/>
                  </a:lnTo>
                  <a:lnTo>
                    <a:pt x="1253496" y="79543"/>
                  </a:lnTo>
                  <a:lnTo>
                    <a:pt x="1295465" y="99715"/>
                  </a:lnTo>
                  <a:lnTo>
                    <a:pt x="1336119" y="121924"/>
                  </a:lnTo>
                  <a:lnTo>
                    <a:pt x="1375381" y="146100"/>
                  </a:lnTo>
                  <a:lnTo>
                    <a:pt x="1413177" y="172170"/>
                  </a:lnTo>
                  <a:lnTo>
                    <a:pt x="1449431" y="200065"/>
                  </a:lnTo>
                  <a:lnTo>
                    <a:pt x="1484069" y="229713"/>
                  </a:lnTo>
                  <a:lnTo>
                    <a:pt x="1517016" y="261044"/>
                  </a:lnTo>
                  <a:lnTo>
                    <a:pt x="1548196" y="293987"/>
                  </a:lnTo>
                  <a:lnTo>
                    <a:pt x="1577536" y="328471"/>
                  </a:lnTo>
                  <a:lnTo>
                    <a:pt x="1604959" y="364425"/>
                  </a:lnTo>
                  <a:lnTo>
                    <a:pt x="1630391" y="401778"/>
                  </a:lnTo>
                  <a:lnTo>
                    <a:pt x="1653756" y="440459"/>
                  </a:lnTo>
                  <a:lnTo>
                    <a:pt x="1674981" y="480398"/>
                  </a:lnTo>
                  <a:lnTo>
                    <a:pt x="1693989" y="521524"/>
                  </a:lnTo>
                  <a:lnTo>
                    <a:pt x="1710706" y="563765"/>
                  </a:lnTo>
                  <a:lnTo>
                    <a:pt x="1725057" y="607051"/>
                  </a:lnTo>
                  <a:lnTo>
                    <a:pt x="1736967" y="651311"/>
                  </a:lnTo>
                  <a:lnTo>
                    <a:pt x="1746361" y="696475"/>
                  </a:lnTo>
                  <a:lnTo>
                    <a:pt x="1753163" y="742470"/>
                  </a:lnTo>
                  <a:lnTo>
                    <a:pt x="1757300" y="789228"/>
                  </a:lnTo>
                  <a:lnTo>
                    <a:pt x="1758695" y="836675"/>
                  </a:lnTo>
                  <a:lnTo>
                    <a:pt x="1757300" y="884276"/>
                  </a:lnTo>
                  <a:lnTo>
                    <a:pt x="1753163" y="931175"/>
                  </a:lnTo>
                  <a:lnTo>
                    <a:pt x="1746361" y="977302"/>
                  </a:lnTo>
                  <a:lnTo>
                    <a:pt x="1736967" y="1022587"/>
                  </a:lnTo>
                  <a:lnTo>
                    <a:pt x="1725057" y="1066960"/>
                  </a:lnTo>
                  <a:lnTo>
                    <a:pt x="1710706" y="1110350"/>
                  </a:lnTo>
                  <a:lnTo>
                    <a:pt x="1693989" y="1152686"/>
                  </a:lnTo>
                  <a:lnTo>
                    <a:pt x="1674981" y="1193898"/>
                  </a:lnTo>
                  <a:lnTo>
                    <a:pt x="1653756" y="1233916"/>
                  </a:lnTo>
                  <a:lnTo>
                    <a:pt x="1630391" y="1272669"/>
                  </a:lnTo>
                  <a:lnTo>
                    <a:pt x="1604959" y="1310086"/>
                  </a:lnTo>
                  <a:lnTo>
                    <a:pt x="1577536" y="1346097"/>
                  </a:lnTo>
                  <a:lnTo>
                    <a:pt x="1548196" y="1380632"/>
                  </a:lnTo>
                  <a:lnTo>
                    <a:pt x="1517016" y="1413620"/>
                  </a:lnTo>
                  <a:lnTo>
                    <a:pt x="1484069" y="1444990"/>
                  </a:lnTo>
                  <a:lnTo>
                    <a:pt x="1449431" y="1474673"/>
                  </a:lnTo>
                  <a:lnTo>
                    <a:pt x="1413177" y="1502597"/>
                  </a:lnTo>
                  <a:lnTo>
                    <a:pt x="1375381" y="1528692"/>
                  </a:lnTo>
                  <a:lnTo>
                    <a:pt x="1336119" y="1552888"/>
                  </a:lnTo>
                  <a:lnTo>
                    <a:pt x="1295465" y="1575114"/>
                  </a:lnTo>
                  <a:lnTo>
                    <a:pt x="1253496" y="1595300"/>
                  </a:lnTo>
                  <a:lnTo>
                    <a:pt x="1210285" y="1613375"/>
                  </a:lnTo>
                  <a:lnTo>
                    <a:pt x="1165907" y="1629268"/>
                  </a:lnTo>
                  <a:lnTo>
                    <a:pt x="1120438" y="1642910"/>
                  </a:lnTo>
                  <a:lnTo>
                    <a:pt x="1073953" y="1654230"/>
                  </a:lnTo>
                  <a:lnTo>
                    <a:pt x="1026526" y="1663156"/>
                  </a:lnTo>
                  <a:lnTo>
                    <a:pt x="978233" y="1669620"/>
                  </a:lnTo>
                  <a:lnTo>
                    <a:pt x="929149" y="1673550"/>
                  </a:lnTo>
                  <a:lnTo>
                    <a:pt x="879347" y="16748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74152" y="3290316"/>
              <a:ext cx="1778635" cy="1694814"/>
            </a:xfrm>
            <a:custGeom>
              <a:avLst/>
              <a:gdLst/>
              <a:ahLst/>
              <a:cxnLst/>
              <a:rect l="l" t="t" r="r" b="b"/>
              <a:pathLst>
                <a:path w="1778634" h="1694814">
                  <a:moveTo>
                    <a:pt x="890016" y="1694687"/>
                  </a:moveTo>
                  <a:lnTo>
                    <a:pt x="844296" y="1694687"/>
                  </a:lnTo>
                  <a:lnTo>
                    <a:pt x="798576" y="1691639"/>
                  </a:lnTo>
                  <a:lnTo>
                    <a:pt x="754380" y="1685544"/>
                  </a:lnTo>
                  <a:lnTo>
                    <a:pt x="711708" y="1677923"/>
                  </a:lnTo>
                  <a:lnTo>
                    <a:pt x="667512" y="1668780"/>
                  </a:lnTo>
                  <a:lnTo>
                    <a:pt x="626364" y="1658112"/>
                  </a:lnTo>
                  <a:lnTo>
                    <a:pt x="585216" y="1644396"/>
                  </a:lnTo>
                  <a:lnTo>
                    <a:pt x="544067" y="1629155"/>
                  </a:lnTo>
                  <a:lnTo>
                    <a:pt x="504444" y="1612391"/>
                  </a:lnTo>
                  <a:lnTo>
                    <a:pt x="466344" y="1594103"/>
                  </a:lnTo>
                  <a:lnTo>
                    <a:pt x="393192" y="1551432"/>
                  </a:lnTo>
                  <a:lnTo>
                    <a:pt x="358140" y="1527048"/>
                  </a:lnTo>
                  <a:lnTo>
                    <a:pt x="324612" y="1502664"/>
                  </a:lnTo>
                  <a:lnTo>
                    <a:pt x="292608" y="1475232"/>
                  </a:lnTo>
                  <a:lnTo>
                    <a:pt x="262128" y="1447800"/>
                  </a:lnTo>
                  <a:lnTo>
                    <a:pt x="231648" y="1418843"/>
                  </a:lnTo>
                  <a:lnTo>
                    <a:pt x="176783" y="1354835"/>
                  </a:lnTo>
                  <a:lnTo>
                    <a:pt x="152400" y="1322832"/>
                  </a:lnTo>
                  <a:lnTo>
                    <a:pt x="129540" y="1287780"/>
                  </a:lnTo>
                  <a:lnTo>
                    <a:pt x="108203" y="1252727"/>
                  </a:lnTo>
                  <a:lnTo>
                    <a:pt x="88392" y="1216151"/>
                  </a:lnTo>
                  <a:lnTo>
                    <a:pt x="70103" y="1178051"/>
                  </a:lnTo>
                  <a:lnTo>
                    <a:pt x="54864" y="1139951"/>
                  </a:lnTo>
                  <a:lnTo>
                    <a:pt x="41148" y="1100327"/>
                  </a:lnTo>
                  <a:lnTo>
                    <a:pt x="28955" y="1060703"/>
                  </a:lnTo>
                  <a:lnTo>
                    <a:pt x="18287" y="1019556"/>
                  </a:lnTo>
                  <a:lnTo>
                    <a:pt x="10667" y="976884"/>
                  </a:lnTo>
                  <a:lnTo>
                    <a:pt x="4571" y="934211"/>
                  </a:lnTo>
                  <a:lnTo>
                    <a:pt x="1524" y="891540"/>
                  </a:lnTo>
                  <a:lnTo>
                    <a:pt x="1422" y="868680"/>
                  </a:lnTo>
                  <a:lnTo>
                    <a:pt x="0" y="847343"/>
                  </a:lnTo>
                  <a:lnTo>
                    <a:pt x="1524" y="826008"/>
                  </a:lnTo>
                  <a:lnTo>
                    <a:pt x="1524" y="804672"/>
                  </a:lnTo>
                  <a:lnTo>
                    <a:pt x="4571" y="762000"/>
                  </a:lnTo>
                  <a:lnTo>
                    <a:pt x="10667" y="719327"/>
                  </a:lnTo>
                  <a:lnTo>
                    <a:pt x="18287" y="676656"/>
                  </a:lnTo>
                  <a:lnTo>
                    <a:pt x="28955" y="637032"/>
                  </a:lnTo>
                  <a:lnTo>
                    <a:pt x="41148" y="595883"/>
                  </a:lnTo>
                  <a:lnTo>
                    <a:pt x="54864" y="556259"/>
                  </a:lnTo>
                  <a:lnTo>
                    <a:pt x="70103" y="518159"/>
                  </a:lnTo>
                  <a:lnTo>
                    <a:pt x="88392" y="480059"/>
                  </a:lnTo>
                  <a:lnTo>
                    <a:pt x="108203" y="443483"/>
                  </a:lnTo>
                  <a:lnTo>
                    <a:pt x="129540" y="408432"/>
                  </a:lnTo>
                  <a:lnTo>
                    <a:pt x="152400" y="373380"/>
                  </a:lnTo>
                  <a:lnTo>
                    <a:pt x="176783" y="341375"/>
                  </a:lnTo>
                  <a:lnTo>
                    <a:pt x="231648" y="277367"/>
                  </a:lnTo>
                  <a:lnTo>
                    <a:pt x="260603" y="248411"/>
                  </a:lnTo>
                  <a:lnTo>
                    <a:pt x="324612" y="193548"/>
                  </a:lnTo>
                  <a:lnTo>
                    <a:pt x="358140" y="169164"/>
                  </a:lnTo>
                  <a:lnTo>
                    <a:pt x="393192" y="144780"/>
                  </a:lnTo>
                  <a:lnTo>
                    <a:pt x="428244" y="123443"/>
                  </a:lnTo>
                  <a:lnTo>
                    <a:pt x="466344" y="102108"/>
                  </a:lnTo>
                  <a:lnTo>
                    <a:pt x="504444" y="83819"/>
                  </a:lnTo>
                  <a:lnTo>
                    <a:pt x="544067" y="67056"/>
                  </a:lnTo>
                  <a:lnTo>
                    <a:pt x="583692" y="51816"/>
                  </a:lnTo>
                  <a:lnTo>
                    <a:pt x="624840" y="38100"/>
                  </a:lnTo>
                  <a:lnTo>
                    <a:pt x="710183" y="16764"/>
                  </a:lnTo>
                  <a:lnTo>
                    <a:pt x="798576" y="4572"/>
                  </a:lnTo>
                  <a:lnTo>
                    <a:pt x="844296" y="1524"/>
                  </a:lnTo>
                  <a:lnTo>
                    <a:pt x="890016" y="0"/>
                  </a:lnTo>
                  <a:lnTo>
                    <a:pt x="935735" y="1524"/>
                  </a:lnTo>
                  <a:lnTo>
                    <a:pt x="979932" y="4572"/>
                  </a:lnTo>
                  <a:lnTo>
                    <a:pt x="1025651" y="10667"/>
                  </a:lnTo>
                  <a:lnTo>
                    <a:pt x="1068324" y="18287"/>
                  </a:lnTo>
                  <a:lnTo>
                    <a:pt x="1083056" y="21335"/>
                  </a:lnTo>
                  <a:lnTo>
                    <a:pt x="845819" y="21335"/>
                  </a:lnTo>
                  <a:lnTo>
                    <a:pt x="757428" y="30480"/>
                  </a:lnTo>
                  <a:lnTo>
                    <a:pt x="714755" y="38100"/>
                  </a:lnTo>
                  <a:lnTo>
                    <a:pt x="673608" y="47243"/>
                  </a:lnTo>
                  <a:lnTo>
                    <a:pt x="632460" y="57911"/>
                  </a:lnTo>
                  <a:lnTo>
                    <a:pt x="591312" y="71627"/>
                  </a:lnTo>
                  <a:lnTo>
                    <a:pt x="551687" y="86867"/>
                  </a:lnTo>
                  <a:lnTo>
                    <a:pt x="513587" y="102108"/>
                  </a:lnTo>
                  <a:lnTo>
                    <a:pt x="475487" y="120395"/>
                  </a:lnTo>
                  <a:lnTo>
                    <a:pt x="438912" y="140208"/>
                  </a:lnTo>
                  <a:lnTo>
                    <a:pt x="403860" y="163067"/>
                  </a:lnTo>
                  <a:lnTo>
                    <a:pt x="370332" y="185927"/>
                  </a:lnTo>
                  <a:lnTo>
                    <a:pt x="336803" y="210311"/>
                  </a:lnTo>
                  <a:lnTo>
                    <a:pt x="306324" y="236219"/>
                  </a:lnTo>
                  <a:lnTo>
                    <a:pt x="275844" y="263651"/>
                  </a:lnTo>
                  <a:lnTo>
                    <a:pt x="246887" y="292608"/>
                  </a:lnTo>
                  <a:lnTo>
                    <a:pt x="219455" y="321564"/>
                  </a:lnTo>
                  <a:lnTo>
                    <a:pt x="193548" y="353567"/>
                  </a:lnTo>
                  <a:lnTo>
                    <a:pt x="169164" y="385572"/>
                  </a:lnTo>
                  <a:lnTo>
                    <a:pt x="147828" y="419100"/>
                  </a:lnTo>
                  <a:lnTo>
                    <a:pt x="126492" y="454151"/>
                  </a:lnTo>
                  <a:lnTo>
                    <a:pt x="106680" y="489203"/>
                  </a:lnTo>
                  <a:lnTo>
                    <a:pt x="89916" y="525780"/>
                  </a:lnTo>
                  <a:lnTo>
                    <a:pt x="74676" y="563880"/>
                  </a:lnTo>
                  <a:lnTo>
                    <a:pt x="60960" y="601980"/>
                  </a:lnTo>
                  <a:lnTo>
                    <a:pt x="48767" y="641603"/>
                  </a:lnTo>
                  <a:lnTo>
                    <a:pt x="39624" y="681227"/>
                  </a:lnTo>
                  <a:lnTo>
                    <a:pt x="32003" y="722375"/>
                  </a:lnTo>
                  <a:lnTo>
                    <a:pt x="25908" y="763524"/>
                  </a:lnTo>
                  <a:lnTo>
                    <a:pt x="22751" y="806195"/>
                  </a:lnTo>
                  <a:lnTo>
                    <a:pt x="21335" y="826008"/>
                  </a:lnTo>
                  <a:lnTo>
                    <a:pt x="21444" y="870203"/>
                  </a:lnTo>
                  <a:lnTo>
                    <a:pt x="25908" y="932687"/>
                  </a:lnTo>
                  <a:lnTo>
                    <a:pt x="32003" y="973835"/>
                  </a:lnTo>
                  <a:lnTo>
                    <a:pt x="39624" y="1013459"/>
                  </a:lnTo>
                  <a:lnTo>
                    <a:pt x="48767" y="1054608"/>
                  </a:lnTo>
                  <a:lnTo>
                    <a:pt x="60960" y="1092708"/>
                  </a:lnTo>
                  <a:lnTo>
                    <a:pt x="74676" y="1132332"/>
                  </a:lnTo>
                  <a:lnTo>
                    <a:pt x="89916" y="1168908"/>
                  </a:lnTo>
                  <a:lnTo>
                    <a:pt x="106680" y="1205484"/>
                  </a:lnTo>
                  <a:lnTo>
                    <a:pt x="126492" y="1242059"/>
                  </a:lnTo>
                  <a:lnTo>
                    <a:pt x="146303" y="1275587"/>
                  </a:lnTo>
                  <a:lnTo>
                    <a:pt x="169164" y="1309116"/>
                  </a:lnTo>
                  <a:lnTo>
                    <a:pt x="193548" y="1342643"/>
                  </a:lnTo>
                  <a:lnTo>
                    <a:pt x="219455" y="1373124"/>
                  </a:lnTo>
                  <a:lnTo>
                    <a:pt x="246887" y="1403603"/>
                  </a:lnTo>
                  <a:lnTo>
                    <a:pt x="275844" y="1432559"/>
                  </a:lnTo>
                  <a:lnTo>
                    <a:pt x="304800" y="1459992"/>
                  </a:lnTo>
                  <a:lnTo>
                    <a:pt x="336803" y="1485900"/>
                  </a:lnTo>
                  <a:lnTo>
                    <a:pt x="370332" y="1510284"/>
                  </a:lnTo>
                  <a:lnTo>
                    <a:pt x="403860" y="1533143"/>
                  </a:lnTo>
                  <a:lnTo>
                    <a:pt x="438912" y="1554480"/>
                  </a:lnTo>
                  <a:lnTo>
                    <a:pt x="475487" y="1574292"/>
                  </a:lnTo>
                  <a:lnTo>
                    <a:pt x="513587" y="1592580"/>
                  </a:lnTo>
                  <a:lnTo>
                    <a:pt x="551687" y="1609344"/>
                  </a:lnTo>
                  <a:lnTo>
                    <a:pt x="591312" y="1624584"/>
                  </a:lnTo>
                  <a:lnTo>
                    <a:pt x="630935" y="1636776"/>
                  </a:lnTo>
                  <a:lnTo>
                    <a:pt x="672083" y="1648968"/>
                  </a:lnTo>
                  <a:lnTo>
                    <a:pt x="714755" y="1658112"/>
                  </a:lnTo>
                  <a:lnTo>
                    <a:pt x="757428" y="1665732"/>
                  </a:lnTo>
                  <a:lnTo>
                    <a:pt x="800100" y="1670303"/>
                  </a:lnTo>
                  <a:lnTo>
                    <a:pt x="844296" y="1673351"/>
                  </a:lnTo>
                  <a:lnTo>
                    <a:pt x="1090422" y="1673351"/>
                  </a:lnTo>
                  <a:lnTo>
                    <a:pt x="1068324" y="1677923"/>
                  </a:lnTo>
                  <a:lnTo>
                    <a:pt x="1025651" y="1685544"/>
                  </a:lnTo>
                  <a:lnTo>
                    <a:pt x="981455" y="1690116"/>
                  </a:lnTo>
                  <a:lnTo>
                    <a:pt x="935735" y="1693164"/>
                  </a:lnTo>
                  <a:lnTo>
                    <a:pt x="890016" y="1694687"/>
                  </a:lnTo>
                  <a:close/>
                </a:path>
                <a:path w="1778634" h="1694814">
                  <a:moveTo>
                    <a:pt x="1090422" y="1673351"/>
                  </a:moveTo>
                  <a:lnTo>
                    <a:pt x="934212" y="1673351"/>
                  </a:lnTo>
                  <a:lnTo>
                    <a:pt x="978408" y="1670303"/>
                  </a:lnTo>
                  <a:lnTo>
                    <a:pt x="1065276" y="1658112"/>
                  </a:lnTo>
                  <a:lnTo>
                    <a:pt x="1106424" y="1648968"/>
                  </a:lnTo>
                  <a:lnTo>
                    <a:pt x="1188719" y="1624584"/>
                  </a:lnTo>
                  <a:lnTo>
                    <a:pt x="1228344" y="1609344"/>
                  </a:lnTo>
                  <a:lnTo>
                    <a:pt x="1266444" y="1592580"/>
                  </a:lnTo>
                  <a:lnTo>
                    <a:pt x="1303019" y="1574292"/>
                  </a:lnTo>
                  <a:lnTo>
                    <a:pt x="1339596" y="1554480"/>
                  </a:lnTo>
                  <a:lnTo>
                    <a:pt x="1374648" y="1533143"/>
                  </a:lnTo>
                  <a:lnTo>
                    <a:pt x="1409700" y="1510284"/>
                  </a:lnTo>
                  <a:lnTo>
                    <a:pt x="1441703" y="1485900"/>
                  </a:lnTo>
                  <a:lnTo>
                    <a:pt x="1473708" y="1459992"/>
                  </a:lnTo>
                  <a:lnTo>
                    <a:pt x="1504187" y="1432559"/>
                  </a:lnTo>
                  <a:lnTo>
                    <a:pt x="1533144" y="1403603"/>
                  </a:lnTo>
                  <a:lnTo>
                    <a:pt x="1560576" y="1373124"/>
                  </a:lnTo>
                  <a:lnTo>
                    <a:pt x="1586484" y="1342643"/>
                  </a:lnTo>
                  <a:lnTo>
                    <a:pt x="1609344" y="1310640"/>
                  </a:lnTo>
                  <a:lnTo>
                    <a:pt x="1632203" y="1277111"/>
                  </a:lnTo>
                  <a:lnTo>
                    <a:pt x="1653540" y="1242059"/>
                  </a:lnTo>
                  <a:lnTo>
                    <a:pt x="1673351" y="1207008"/>
                  </a:lnTo>
                  <a:lnTo>
                    <a:pt x="1690116" y="1170432"/>
                  </a:lnTo>
                  <a:lnTo>
                    <a:pt x="1705355" y="1132332"/>
                  </a:lnTo>
                  <a:lnTo>
                    <a:pt x="1719072" y="1094232"/>
                  </a:lnTo>
                  <a:lnTo>
                    <a:pt x="1731263" y="1054608"/>
                  </a:lnTo>
                  <a:lnTo>
                    <a:pt x="1740408" y="1014984"/>
                  </a:lnTo>
                  <a:lnTo>
                    <a:pt x="1748027" y="973835"/>
                  </a:lnTo>
                  <a:lnTo>
                    <a:pt x="1754123" y="932687"/>
                  </a:lnTo>
                  <a:lnTo>
                    <a:pt x="1758586" y="870203"/>
                  </a:lnTo>
                  <a:lnTo>
                    <a:pt x="1758695" y="826008"/>
                  </a:lnTo>
                  <a:lnTo>
                    <a:pt x="1757063" y="804672"/>
                  </a:lnTo>
                  <a:lnTo>
                    <a:pt x="1754123" y="763524"/>
                  </a:lnTo>
                  <a:lnTo>
                    <a:pt x="1748027" y="722375"/>
                  </a:lnTo>
                  <a:lnTo>
                    <a:pt x="1740408" y="681227"/>
                  </a:lnTo>
                  <a:lnTo>
                    <a:pt x="1731263" y="641603"/>
                  </a:lnTo>
                  <a:lnTo>
                    <a:pt x="1719072" y="601980"/>
                  </a:lnTo>
                  <a:lnTo>
                    <a:pt x="1705355" y="563880"/>
                  </a:lnTo>
                  <a:lnTo>
                    <a:pt x="1690116" y="527303"/>
                  </a:lnTo>
                  <a:lnTo>
                    <a:pt x="1673351" y="490727"/>
                  </a:lnTo>
                  <a:lnTo>
                    <a:pt x="1653540" y="454151"/>
                  </a:lnTo>
                  <a:lnTo>
                    <a:pt x="1632203" y="419100"/>
                  </a:lnTo>
                  <a:lnTo>
                    <a:pt x="1610868" y="385572"/>
                  </a:lnTo>
                  <a:lnTo>
                    <a:pt x="1586484" y="353567"/>
                  </a:lnTo>
                  <a:lnTo>
                    <a:pt x="1560576" y="323087"/>
                  </a:lnTo>
                  <a:lnTo>
                    <a:pt x="1533144" y="292608"/>
                  </a:lnTo>
                  <a:lnTo>
                    <a:pt x="1504187" y="263651"/>
                  </a:lnTo>
                  <a:lnTo>
                    <a:pt x="1473708" y="236219"/>
                  </a:lnTo>
                  <a:lnTo>
                    <a:pt x="1443228" y="210311"/>
                  </a:lnTo>
                  <a:lnTo>
                    <a:pt x="1409700" y="185927"/>
                  </a:lnTo>
                  <a:lnTo>
                    <a:pt x="1376171" y="163067"/>
                  </a:lnTo>
                  <a:lnTo>
                    <a:pt x="1341119" y="141732"/>
                  </a:lnTo>
                  <a:lnTo>
                    <a:pt x="1304544" y="121919"/>
                  </a:lnTo>
                  <a:lnTo>
                    <a:pt x="1266444" y="103632"/>
                  </a:lnTo>
                  <a:lnTo>
                    <a:pt x="1228344" y="86867"/>
                  </a:lnTo>
                  <a:lnTo>
                    <a:pt x="1188719" y="71627"/>
                  </a:lnTo>
                  <a:lnTo>
                    <a:pt x="1149096" y="57911"/>
                  </a:lnTo>
                  <a:lnTo>
                    <a:pt x="1107948" y="47243"/>
                  </a:lnTo>
                  <a:lnTo>
                    <a:pt x="1065276" y="38100"/>
                  </a:lnTo>
                  <a:lnTo>
                    <a:pt x="1022603" y="30480"/>
                  </a:lnTo>
                  <a:lnTo>
                    <a:pt x="978408" y="25908"/>
                  </a:lnTo>
                  <a:lnTo>
                    <a:pt x="934212" y="22859"/>
                  </a:lnTo>
                  <a:lnTo>
                    <a:pt x="890016" y="21335"/>
                  </a:lnTo>
                  <a:lnTo>
                    <a:pt x="1083056" y="21335"/>
                  </a:lnTo>
                  <a:lnTo>
                    <a:pt x="1153667" y="38100"/>
                  </a:lnTo>
                  <a:lnTo>
                    <a:pt x="1194816" y="51816"/>
                  </a:lnTo>
                  <a:lnTo>
                    <a:pt x="1235964" y="67056"/>
                  </a:lnTo>
                  <a:lnTo>
                    <a:pt x="1275587" y="83819"/>
                  </a:lnTo>
                  <a:lnTo>
                    <a:pt x="1313687" y="102108"/>
                  </a:lnTo>
                  <a:lnTo>
                    <a:pt x="1386840" y="144780"/>
                  </a:lnTo>
                  <a:lnTo>
                    <a:pt x="1421892" y="169164"/>
                  </a:lnTo>
                  <a:lnTo>
                    <a:pt x="1455419" y="193548"/>
                  </a:lnTo>
                  <a:lnTo>
                    <a:pt x="1487424" y="220980"/>
                  </a:lnTo>
                  <a:lnTo>
                    <a:pt x="1517903" y="248411"/>
                  </a:lnTo>
                  <a:lnTo>
                    <a:pt x="1548384" y="277367"/>
                  </a:lnTo>
                  <a:lnTo>
                    <a:pt x="1575816" y="307848"/>
                  </a:lnTo>
                  <a:lnTo>
                    <a:pt x="1601724" y="339851"/>
                  </a:lnTo>
                  <a:lnTo>
                    <a:pt x="1627632" y="373380"/>
                  </a:lnTo>
                  <a:lnTo>
                    <a:pt x="1650492" y="408432"/>
                  </a:lnTo>
                  <a:lnTo>
                    <a:pt x="1671828" y="443483"/>
                  </a:lnTo>
                  <a:lnTo>
                    <a:pt x="1691640" y="480059"/>
                  </a:lnTo>
                  <a:lnTo>
                    <a:pt x="1709927" y="518159"/>
                  </a:lnTo>
                  <a:lnTo>
                    <a:pt x="1725168" y="556259"/>
                  </a:lnTo>
                  <a:lnTo>
                    <a:pt x="1738884" y="595883"/>
                  </a:lnTo>
                  <a:lnTo>
                    <a:pt x="1751076" y="635508"/>
                  </a:lnTo>
                  <a:lnTo>
                    <a:pt x="1761744" y="676656"/>
                  </a:lnTo>
                  <a:lnTo>
                    <a:pt x="1769363" y="719327"/>
                  </a:lnTo>
                  <a:lnTo>
                    <a:pt x="1773936" y="760475"/>
                  </a:lnTo>
                  <a:lnTo>
                    <a:pt x="1778508" y="804672"/>
                  </a:lnTo>
                  <a:lnTo>
                    <a:pt x="1778508" y="891540"/>
                  </a:lnTo>
                  <a:lnTo>
                    <a:pt x="1769363" y="976884"/>
                  </a:lnTo>
                  <a:lnTo>
                    <a:pt x="1761744" y="1018032"/>
                  </a:lnTo>
                  <a:lnTo>
                    <a:pt x="1751076" y="1059180"/>
                  </a:lnTo>
                  <a:lnTo>
                    <a:pt x="1738884" y="1100327"/>
                  </a:lnTo>
                  <a:lnTo>
                    <a:pt x="1725168" y="1139951"/>
                  </a:lnTo>
                  <a:lnTo>
                    <a:pt x="1709927" y="1178051"/>
                  </a:lnTo>
                  <a:lnTo>
                    <a:pt x="1691640" y="1214627"/>
                  </a:lnTo>
                  <a:lnTo>
                    <a:pt x="1671828" y="1251203"/>
                  </a:lnTo>
                  <a:lnTo>
                    <a:pt x="1650492" y="1287780"/>
                  </a:lnTo>
                  <a:lnTo>
                    <a:pt x="1627632" y="1321308"/>
                  </a:lnTo>
                  <a:lnTo>
                    <a:pt x="1603248" y="1354835"/>
                  </a:lnTo>
                  <a:lnTo>
                    <a:pt x="1575816" y="1386840"/>
                  </a:lnTo>
                  <a:lnTo>
                    <a:pt x="1548384" y="1417319"/>
                  </a:lnTo>
                  <a:lnTo>
                    <a:pt x="1519428" y="1447800"/>
                  </a:lnTo>
                  <a:lnTo>
                    <a:pt x="1455419" y="1502664"/>
                  </a:lnTo>
                  <a:lnTo>
                    <a:pt x="1421892" y="1527048"/>
                  </a:lnTo>
                  <a:lnTo>
                    <a:pt x="1351787" y="1572768"/>
                  </a:lnTo>
                  <a:lnTo>
                    <a:pt x="1275587" y="1612391"/>
                  </a:lnTo>
                  <a:lnTo>
                    <a:pt x="1235964" y="1629155"/>
                  </a:lnTo>
                  <a:lnTo>
                    <a:pt x="1196340" y="1644396"/>
                  </a:lnTo>
                  <a:lnTo>
                    <a:pt x="1153667" y="1656587"/>
                  </a:lnTo>
                  <a:lnTo>
                    <a:pt x="1112519" y="1668780"/>
                  </a:lnTo>
                  <a:lnTo>
                    <a:pt x="1090422" y="1673351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80348" y="4053840"/>
              <a:ext cx="167640" cy="1676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14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FBFBB94-3C18-91D4-780F-16E8BF5A47C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6832" y="5910071"/>
            <a:ext cx="4777740" cy="1353820"/>
            <a:chOff x="2846832" y="5910071"/>
            <a:chExt cx="4777740" cy="1353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4976" y="6565392"/>
              <a:ext cx="167639" cy="1676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927604" y="6147815"/>
              <a:ext cx="3441700" cy="548640"/>
            </a:xfrm>
            <a:custGeom>
              <a:avLst/>
              <a:gdLst/>
              <a:ahLst/>
              <a:cxnLst/>
              <a:rect l="l" t="t" r="r" b="b"/>
              <a:pathLst>
                <a:path w="3441700" h="548640">
                  <a:moveTo>
                    <a:pt x="3441192" y="501396"/>
                  </a:moveTo>
                  <a:lnTo>
                    <a:pt x="3410712" y="486156"/>
                  </a:lnTo>
                  <a:lnTo>
                    <a:pt x="3346704" y="454152"/>
                  </a:lnTo>
                  <a:lnTo>
                    <a:pt x="3346704" y="486156"/>
                  </a:lnTo>
                  <a:lnTo>
                    <a:pt x="56438" y="486156"/>
                  </a:lnTo>
                  <a:lnTo>
                    <a:pt x="614083" y="68630"/>
                  </a:lnTo>
                  <a:lnTo>
                    <a:pt x="632460" y="92964"/>
                  </a:lnTo>
                  <a:lnTo>
                    <a:pt x="662660" y="33528"/>
                  </a:lnTo>
                  <a:lnTo>
                    <a:pt x="679704" y="0"/>
                  </a:lnTo>
                  <a:lnTo>
                    <a:pt x="576072" y="18288"/>
                  </a:lnTo>
                  <a:lnTo>
                    <a:pt x="594436" y="42633"/>
                  </a:lnTo>
                  <a:lnTo>
                    <a:pt x="0" y="489204"/>
                  </a:lnTo>
                  <a:lnTo>
                    <a:pt x="9144" y="500468"/>
                  </a:lnTo>
                  <a:lnTo>
                    <a:pt x="9144" y="516636"/>
                  </a:lnTo>
                  <a:lnTo>
                    <a:pt x="3346704" y="516636"/>
                  </a:lnTo>
                  <a:lnTo>
                    <a:pt x="3346704" y="548640"/>
                  </a:lnTo>
                  <a:lnTo>
                    <a:pt x="3410712" y="516636"/>
                  </a:lnTo>
                  <a:lnTo>
                    <a:pt x="3441192" y="501396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852927" y="7206996"/>
              <a:ext cx="4772025" cy="56515"/>
            </a:xfrm>
            <a:custGeom>
              <a:avLst/>
              <a:gdLst/>
              <a:ahLst/>
              <a:cxnLst/>
              <a:rect l="l" t="t" r="r" b="b"/>
              <a:pathLst>
                <a:path w="4772025" h="56515">
                  <a:moveTo>
                    <a:pt x="4771643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4771643" y="0"/>
                  </a:lnTo>
                  <a:lnTo>
                    <a:pt x="4771643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2163" y="6633971"/>
              <a:ext cx="3437254" cy="615950"/>
            </a:xfrm>
            <a:custGeom>
              <a:avLst/>
              <a:gdLst/>
              <a:ahLst/>
              <a:cxnLst/>
              <a:rect l="l" t="t" r="r" b="b"/>
              <a:pathLst>
                <a:path w="3437254" h="615950">
                  <a:moveTo>
                    <a:pt x="3436632" y="15240"/>
                  </a:moveTo>
                  <a:lnTo>
                    <a:pt x="3333000" y="0"/>
                  </a:lnTo>
                  <a:lnTo>
                    <a:pt x="3342894" y="30746"/>
                  </a:lnTo>
                  <a:lnTo>
                    <a:pt x="1729740" y="568464"/>
                  </a:lnTo>
                  <a:lnTo>
                    <a:pt x="1688604" y="527304"/>
                  </a:lnTo>
                  <a:lnTo>
                    <a:pt x="1678228" y="557364"/>
                  </a:lnTo>
                  <a:lnTo>
                    <a:pt x="10668" y="0"/>
                  </a:lnTo>
                  <a:lnTo>
                    <a:pt x="0" y="30480"/>
                  </a:lnTo>
                  <a:lnTo>
                    <a:pt x="1668335" y="586092"/>
                  </a:lnTo>
                  <a:lnTo>
                    <a:pt x="1658124" y="615696"/>
                  </a:lnTo>
                  <a:lnTo>
                    <a:pt x="1683004" y="612457"/>
                  </a:lnTo>
                  <a:lnTo>
                    <a:pt x="1684032" y="615696"/>
                  </a:lnTo>
                  <a:lnTo>
                    <a:pt x="1700707" y="610146"/>
                  </a:lnTo>
                  <a:lnTo>
                    <a:pt x="1763268" y="601980"/>
                  </a:lnTo>
                  <a:lnTo>
                    <a:pt x="1753755" y="592480"/>
                  </a:lnTo>
                  <a:lnTo>
                    <a:pt x="3352342" y="60096"/>
                  </a:lnTo>
                  <a:lnTo>
                    <a:pt x="3361956" y="89916"/>
                  </a:lnTo>
                  <a:lnTo>
                    <a:pt x="3425964" y="25908"/>
                  </a:lnTo>
                  <a:lnTo>
                    <a:pt x="3436632" y="15240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2927" y="6565392"/>
              <a:ext cx="167639" cy="16763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04260" y="6131051"/>
              <a:ext cx="2680970" cy="547370"/>
            </a:xfrm>
            <a:custGeom>
              <a:avLst/>
              <a:gdLst/>
              <a:ahLst/>
              <a:cxnLst/>
              <a:rect l="l" t="t" r="r" b="b"/>
              <a:pathLst>
                <a:path w="2680970" h="547370">
                  <a:moveTo>
                    <a:pt x="2585614" y="516712"/>
                  </a:moveTo>
                  <a:lnTo>
                    <a:pt x="0" y="32004"/>
                  </a:lnTo>
                  <a:lnTo>
                    <a:pt x="6096" y="0"/>
                  </a:lnTo>
                  <a:lnTo>
                    <a:pt x="2591396" y="484649"/>
                  </a:lnTo>
                  <a:lnTo>
                    <a:pt x="2585614" y="516712"/>
                  </a:lnTo>
                  <a:close/>
                </a:path>
                <a:path w="2680970" h="547370">
                  <a:moveTo>
                    <a:pt x="2675422" y="519684"/>
                  </a:moveTo>
                  <a:lnTo>
                    <a:pt x="2601468" y="519684"/>
                  </a:lnTo>
                  <a:lnTo>
                    <a:pt x="2607564" y="487680"/>
                  </a:lnTo>
                  <a:lnTo>
                    <a:pt x="2591396" y="484649"/>
                  </a:lnTo>
                  <a:lnTo>
                    <a:pt x="2596896" y="454152"/>
                  </a:lnTo>
                  <a:lnTo>
                    <a:pt x="2680715" y="518160"/>
                  </a:lnTo>
                  <a:lnTo>
                    <a:pt x="2675422" y="519684"/>
                  </a:lnTo>
                  <a:close/>
                </a:path>
                <a:path w="2680970" h="547370">
                  <a:moveTo>
                    <a:pt x="2601468" y="519684"/>
                  </a:moveTo>
                  <a:lnTo>
                    <a:pt x="2585614" y="516712"/>
                  </a:lnTo>
                  <a:lnTo>
                    <a:pt x="2591396" y="484649"/>
                  </a:lnTo>
                  <a:lnTo>
                    <a:pt x="2607564" y="487680"/>
                  </a:lnTo>
                  <a:lnTo>
                    <a:pt x="2601468" y="519684"/>
                  </a:lnTo>
                  <a:close/>
                </a:path>
                <a:path w="2680970" h="547370">
                  <a:moveTo>
                    <a:pt x="2580131" y="547116"/>
                  </a:moveTo>
                  <a:lnTo>
                    <a:pt x="2585614" y="516712"/>
                  </a:lnTo>
                  <a:lnTo>
                    <a:pt x="2601468" y="519684"/>
                  </a:lnTo>
                  <a:lnTo>
                    <a:pt x="2675422" y="519684"/>
                  </a:lnTo>
                  <a:lnTo>
                    <a:pt x="2580131" y="547116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46832" y="5910071"/>
              <a:ext cx="1577340" cy="431800"/>
            </a:xfrm>
            <a:custGeom>
              <a:avLst/>
              <a:gdLst/>
              <a:ahLst/>
              <a:cxnLst/>
              <a:rect l="l" t="t" r="r" b="b"/>
              <a:pathLst>
                <a:path w="1577339" h="431800">
                  <a:moveTo>
                    <a:pt x="13716" y="431292"/>
                  </a:moveTo>
                  <a:lnTo>
                    <a:pt x="0" y="377951"/>
                  </a:lnTo>
                  <a:lnTo>
                    <a:pt x="1565148" y="0"/>
                  </a:lnTo>
                  <a:lnTo>
                    <a:pt x="1577340" y="54864"/>
                  </a:lnTo>
                  <a:lnTo>
                    <a:pt x="13716" y="4312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41412" y="176386"/>
            <a:ext cx="3973829" cy="1165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54635" marR="5080" indent="-242570">
              <a:lnSpc>
                <a:spcPts val="4220"/>
              </a:lnSpc>
              <a:spcBef>
                <a:spcPts val="685"/>
              </a:spcBef>
            </a:pPr>
            <a:r>
              <a:rPr spc="585" dirty="0"/>
              <a:t>C</a:t>
            </a:r>
            <a:r>
              <a:rPr spc="-135" dirty="0"/>
              <a:t>a</a:t>
            </a:r>
            <a:r>
              <a:rPr spc="-285" dirty="0"/>
              <a:t>r</a:t>
            </a:r>
            <a:r>
              <a:rPr spc="-140" dirty="0"/>
              <a:t>t</a:t>
            </a:r>
            <a:r>
              <a:rPr spc="-35" dirty="0"/>
              <a:t>oo</a:t>
            </a:r>
            <a:r>
              <a:rPr spc="35" dirty="0"/>
              <a:t>n</a:t>
            </a:r>
            <a:r>
              <a:rPr spc="75" dirty="0"/>
              <a:t> </a:t>
            </a:r>
            <a:r>
              <a:rPr spc="575" dirty="0"/>
              <a:t>V</a:t>
            </a:r>
            <a:r>
              <a:rPr spc="60" dirty="0"/>
              <a:t>i</a:t>
            </a:r>
            <a:r>
              <a:rPr spc="-120" dirty="0"/>
              <a:t>e</a:t>
            </a:r>
            <a:r>
              <a:rPr spc="145" dirty="0"/>
              <a:t>w</a:t>
            </a:r>
            <a:r>
              <a:rPr spc="105" dirty="0"/>
              <a:t> </a:t>
            </a:r>
            <a:r>
              <a:rPr spc="-360" dirty="0"/>
              <a:t>2</a:t>
            </a:r>
            <a:r>
              <a:rPr spc="120" dirty="0"/>
              <a:t> </a:t>
            </a:r>
            <a:r>
              <a:rPr dirty="0"/>
              <a:t>–  </a:t>
            </a:r>
            <a:r>
              <a:rPr spc="40" dirty="0"/>
              <a:t>Rays</a:t>
            </a:r>
            <a:r>
              <a:rPr spc="75" dirty="0"/>
              <a:t> </a:t>
            </a:r>
            <a:r>
              <a:rPr spc="110" dirty="0"/>
              <a:t>of</a:t>
            </a:r>
            <a:r>
              <a:rPr spc="60" dirty="0"/>
              <a:t> </a:t>
            </a:r>
            <a:r>
              <a:rPr spc="5" dirty="0"/>
              <a:t>Energy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15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82063" y="2111779"/>
            <a:ext cx="7563484" cy="359473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440055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Can also </a:t>
            </a:r>
            <a:r>
              <a:rPr sz="2650" b="1" spc="-15" dirty="0">
                <a:latin typeface="Arial"/>
                <a:cs typeface="Arial"/>
              </a:rPr>
              <a:t>view </a:t>
            </a:r>
            <a:r>
              <a:rPr sz="2650" b="1" spc="-5" dirty="0">
                <a:latin typeface="Arial"/>
                <a:cs typeface="Arial"/>
              </a:rPr>
              <a:t>it </a:t>
            </a:r>
            <a:r>
              <a:rPr sz="2650" b="1" spc="-20" dirty="0">
                <a:latin typeface="Arial"/>
                <a:cs typeface="Arial"/>
              </a:rPr>
              <a:t>as </a:t>
            </a:r>
            <a:r>
              <a:rPr sz="2650" b="1" spc="-10" dirty="0">
                <a:latin typeface="Arial"/>
                <a:cs typeface="Arial"/>
              </a:rPr>
              <a:t>a “ray” that propagates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between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two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points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Rays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can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reflected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etc.</a:t>
            </a:r>
            <a:endParaRPr sz="1950">
              <a:latin typeface="Arial"/>
              <a:cs typeface="Arial"/>
            </a:endParaRPr>
          </a:p>
          <a:p>
            <a:pPr marL="765175" marR="92075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channel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include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multiple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“rays” that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take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different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paths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“multi-path”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effect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4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Implications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wireless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5" dirty="0">
                <a:latin typeface="Arial"/>
                <a:cs typeface="Arial"/>
              </a:rPr>
              <a:t>We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have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provide</a:t>
            </a:r>
            <a:r>
              <a:rPr sz="1950" b="1" spc="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connectivity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without</a:t>
            </a:r>
            <a:r>
              <a:rPr sz="1950" b="1" spc="-5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line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sight!</a:t>
            </a:r>
            <a:endParaRPr sz="1950">
              <a:latin typeface="Arial"/>
              <a:cs typeface="Arial"/>
            </a:endParaRPr>
          </a:p>
          <a:p>
            <a:pPr marL="765175" marR="5080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Receiver can </a:t>
            </a:r>
            <a:r>
              <a:rPr sz="1950" b="1" spc="5" dirty="0">
                <a:latin typeface="Arial"/>
                <a:cs typeface="Arial"/>
              </a:rPr>
              <a:t>receive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multiple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copies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which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leads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to</a:t>
            </a:r>
            <a:r>
              <a:rPr sz="1950" b="1" spc="10" dirty="0">
                <a:latin typeface="Arial"/>
                <a:cs typeface="Arial"/>
              </a:rPr>
              <a:t> signal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distortion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9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Combined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with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mobility,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it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also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leads</a:t>
            </a:r>
            <a:r>
              <a:rPr sz="1950" b="1" spc="5" dirty="0">
                <a:latin typeface="Arial"/>
                <a:cs typeface="Arial"/>
              </a:rPr>
              <a:t> 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fast fading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C0C9B0DA-CFC6-32A1-1BDC-52BC89780A3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936" y="6220967"/>
            <a:ext cx="8036559" cy="774700"/>
            <a:chOff x="1011936" y="6220967"/>
            <a:chExt cx="8036559" cy="774700"/>
          </a:xfrm>
        </p:grpSpPr>
        <p:sp>
          <p:nvSpPr>
            <p:cNvPr id="3" name="object 3"/>
            <p:cNvSpPr/>
            <p:nvPr/>
          </p:nvSpPr>
          <p:spPr>
            <a:xfrm>
              <a:off x="1011936" y="6603492"/>
              <a:ext cx="8036559" cy="7620"/>
            </a:xfrm>
            <a:custGeom>
              <a:avLst/>
              <a:gdLst/>
              <a:ahLst/>
              <a:cxnLst/>
              <a:rect l="l" t="t" r="r" b="b"/>
              <a:pathLst>
                <a:path w="8036559" h="7620">
                  <a:moveTo>
                    <a:pt x="8036051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8036051" y="0"/>
                  </a:lnTo>
                  <a:lnTo>
                    <a:pt x="8036051" y="76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6548" y="6220967"/>
              <a:ext cx="7303007" cy="774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64548" y="176386"/>
            <a:ext cx="5925185" cy="1165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33679" marR="5080" indent="-221615">
              <a:lnSpc>
                <a:spcPts val="4220"/>
              </a:lnSpc>
              <a:spcBef>
                <a:spcPts val="685"/>
              </a:spcBef>
            </a:pPr>
            <a:r>
              <a:rPr lang="en-US" spc="-310" dirty="0"/>
              <a:t>(Not  So) </a:t>
            </a:r>
            <a:r>
              <a:rPr spc="585" dirty="0"/>
              <a:t>C</a:t>
            </a:r>
            <a:r>
              <a:rPr spc="-135" dirty="0"/>
              <a:t>a</a:t>
            </a:r>
            <a:r>
              <a:rPr spc="-285" dirty="0"/>
              <a:t>r</a:t>
            </a:r>
            <a:r>
              <a:rPr spc="-140" dirty="0"/>
              <a:t>t</a:t>
            </a:r>
            <a:r>
              <a:rPr spc="-35" dirty="0"/>
              <a:t>oo</a:t>
            </a:r>
            <a:r>
              <a:rPr spc="35" dirty="0"/>
              <a:t>n</a:t>
            </a:r>
            <a:r>
              <a:rPr spc="75" dirty="0"/>
              <a:t> </a:t>
            </a:r>
            <a:r>
              <a:rPr spc="575" dirty="0"/>
              <a:t>V</a:t>
            </a:r>
            <a:r>
              <a:rPr spc="100" dirty="0"/>
              <a:t>i</a:t>
            </a:r>
            <a:r>
              <a:rPr spc="-120" dirty="0"/>
              <a:t>e</a:t>
            </a:r>
            <a:r>
              <a:rPr spc="145" dirty="0"/>
              <a:t>w</a:t>
            </a:r>
            <a:r>
              <a:rPr spc="65" dirty="0"/>
              <a:t> </a:t>
            </a:r>
            <a:r>
              <a:rPr spc="-360" dirty="0"/>
              <a:t>3</a:t>
            </a:r>
            <a:r>
              <a:rPr spc="120" dirty="0"/>
              <a:t> </a:t>
            </a:r>
            <a:r>
              <a:rPr dirty="0"/>
              <a:t>–  </a:t>
            </a:r>
            <a:r>
              <a:rPr spc="-45" dirty="0"/>
              <a:t>Electro-magnetic</a:t>
            </a:r>
            <a:r>
              <a:rPr spc="80" dirty="0"/>
              <a:t> </a:t>
            </a:r>
            <a:r>
              <a:rPr spc="100" dirty="0"/>
              <a:t>Signal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34833" y="7224228"/>
            <a:ext cx="356870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2280"/>
              </a:lnSpc>
            </a:pPr>
            <a:fld id="{81D60167-4931-47E6-BA6A-407CBD079E47}" type="slidenum">
              <a:rPr sz="1950" b="1" spc="15" dirty="0">
                <a:latin typeface="Arial"/>
                <a:cs typeface="Arial"/>
              </a:rPr>
              <a:t>16</a:t>
            </a:fld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0655" y="1934972"/>
            <a:ext cx="8032115" cy="372046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326390" marR="50800" indent="-314325" algn="just">
              <a:lnSpc>
                <a:spcPts val="3290"/>
              </a:lnSpc>
              <a:spcBef>
                <a:spcPts val="540"/>
              </a:spcBef>
              <a:buClr>
                <a:srgbClr val="FB0128"/>
              </a:buClr>
              <a:buFont typeface="Arial MT"/>
              <a:buChar char="•"/>
              <a:tabLst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Signal that propagates </a:t>
            </a:r>
            <a:r>
              <a:rPr sz="3050" b="1" spc="10" dirty="0">
                <a:latin typeface="Arial"/>
                <a:cs typeface="Arial"/>
              </a:rPr>
              <a:t>and changes </a:t>
            </a:r>
            <a:r>
              <a:rPr sz="3050" b="1" spc="5" dirty="0">
                <a:latin typeface="Arial"/>
                <a:cs typeface="Arial"/>
              </a:rPr>
              <a:t>over </a:t>
            </a:r>
            <a:r>
              <a:rPr sz="3050" b="1" spc="-83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time </a:t>
            </a:r>
            <a:r>
              <a:rPr sz="3050" b="1" dirty="0">
                <a:latin typeface="Arial"/>
                <a:cs typeface="Arial"/>
              </a:rPr>
              <a:t>with </a:t>
            </a:r>
            <a:r>
              <a:rPr sz="3050" b="1" spc="10" dirty="0">
                <a:latin typeface="Arial"/>
                <a:cs typeface="Arial"/>
              </a:rPr>
              <a:t>a </a:t>
            </a:r>
            <a:r>
              <a:rPr sz="3050" b="1" spc="5" dirty="0">
                <a:latin typeface="Arial"/>
                <a:cs typeface="Arial"/>
              </a:rPr>
              <a:t>certain </a:t>
            </a:r>
            <a:r>
              <a:rPr sz="30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frequency</a:t>
            </a:r>
            <a:r>
              <a:rPr sz="3050" b="1" spc="5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and </a:t>
            </a:r>
            <a:r>
              <a:rPr sz="3050" b="1" spc="10" dirty="0">
                <a:latin typeface="Arial"/>
                <a:cs typeface="Arial"/>
              </a:rPr>
              <a:t>has </a:t>
            </a:r>
            <a:r>
              <a:rPr sz="3050" b="1" dirty="0">
                <a:latin typeface="Arial"/>
                <a:cs typeface="Arial"/>
              </a:rPr>
              <a:t>an </a:t>
            </a:r>
            <a:r>
              <a:rPr sz="3050" b="1" spc="5" dirty="0">
                <a:latin typeface="Arial"/>
                <a:cs typeface="Arial"/>
              </a:rPr>
              <a:t> </a:t>
            </a:r>
            <a:r>
              <a:rPr sz="30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amplitude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and </a:t>
            </a:r>
            <a:r>
              <a:rPr sz="3050" b="1" u="heavy" spc="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phase</a:t>
            </a:r>
            <a:endParaRPr sz="305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35"/>
              </a:spcBef>
            </a:pPr>
            <a:r>
              <a:rPr sz="2400" spc="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400" spc="-6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400" b="1" spc="5" dirty="0">
                <a:latin typeface="Arial"/>
                <a:cs typeface="Arial"/>
              </a:rPr>
              <a:t>Think: sine</a:t>
            </a:r>
            <a:r>
              <a:rPr sz="2400" b="1" spc="-5" dirty="0">
                <a:latin typeface="Arial"/>
                <a:cs typeface="Arial"/>
              </a:rPr>
              <a:t> </a:t>
            </a:r>
            <a:r>
              <a:rPr sz="2400" b="1" spc="15" dirty="0">
                <a:latin typeface="Arial"/>
                <a:cs typeface="Arial"/>
              </a:rPr>
              <a:t>wave</a:t>
            </a:r>
            <a:endParaRPr sz="24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70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Relevance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to</a:t>
            </a:r>
            <a:r>
              <a:rPr sz="3050" b="1" spc="3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networking?</a:t>
            </a:r>
            <a:endParaRPr sz="3050" dirty="0">
              <a:latin typeface="Arial"/>
              <a:cs typeface="Arial"/>
            </a:endParaRPr>
          </a:p>
          <a:p>
            <a:pPr marL="765175" marR="5080" indent="-250190">
              <a:lnSpc>
                <a:spcPts val="2350"/>
              </a:lnSpc>
              <a:spcBef>
                <a:spcPts val="850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3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The</a:t>
            </a:r>
            <a:r>
              <a:rPr sz="2200" b="1" spc="-5" dirty="0">
                <a:latin typeface="Arial"/>
                <a:cs typeface="Arial"/>
              </a:rPr>
              <a:t> sender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can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change</a:t>
            </a:r>
            <a:r>
              <a:rPr sz="2200" b="1" spc="-10" dirty="0">
                <a:latin typeface="Arial"/>
                <a:cs typeface="Arial"/>
              </a:rPr>
              <a:t> the</a:t>
            </a:r>
            <a:r>
              <a:rPr sz="2200" b="1" spc="-5" dirty="0">
                <a:latin typeface="Arial"/>
                <a:cs typeface="Arial"/>
              </a:rPr>
              <a:t> properties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the</a:t>
            </a:r>
            <a:r>
              <a:rPr sz="2200" b="1" spc="-5" dirty="0">
                <a:latin typeface="Arial"/>
                <a:cs typeface="Arial"/>
              </a:rPr>
              <a:t> EM signal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over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time</a:t>
            </a:r>
            <a:r>
              <a:rPr sz="2200" b="1" spc="-10" dirty="0">
                <a:latin typeface="Arial"/>
                <a:cs typeface="Arial"/>
              </a:rPr>
              <a:t> to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convey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information</a:t>
            </a:r>
            <a:endParaRPr sz="2200" dirty="0">
              <a:latin typeface="Arial"/>
              <a:cs typeface="Arial"/>
            </a:endParaRPr>
          </a:p>
          <a:p>
            <a:pPr marL="765175" marR="158750" indent="-250190">
              <a:lnSpc>
                <a:spcPts val="2350"/>
              </a:lnSpc>
              <a:spcBef>
                <a:spcPts val="78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Receivers</a:t>
            </a:r>
            <a:r>
              <a:rPr sz="2200" b="1" spc="-10" dirty="0">
                <a:latin typeface="Arial"/>
                <a:cs typeface="Arial"/>
              </a:rPr>
              <a:t> can</a:t>
            </a:r>
            <a:r>
              <a:rPr sz="2200" b="1" spc="-5" dirty="0">
                <a:latin typeface="Arial"/>
                <a:cs typeface="Arial"/>
              </a:rPr>
              <a:t> observe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these</a:t>
            </a:r>
            <a:r>
              <a:rPr sz="2200" b="1" spc="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changes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and extract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information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E6340-2162-7862-9EB9-63CFB6A715E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0233" y="7200408"/>
            <a:ext cx="30607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20" dirty="0">
                <a:latin typeface="Arial"/>
                <a:cs typeface="Arial"/>
              </a:rPr>
              <a:t>1</a:t>
            </a:r>
            <a:r>
              <a:rPr sz="1950" b="1" spc="15" dirty="0">
                <a:latin typeface="Arial"/>
                <a:cs typeface="Arial"/>
              </a:rPr>
              <a:t>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46402" y="444544"/>
            <a:ext cx="7128509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altLang="en-US" dirty="0"/>
              <a:t>Dealing With Bit Errors</a:t>
            </a:r>
            <a:endParaRPr spc="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B5090B-48C2-039D-6B5A-F6D67E90E437}"/>
              </a:ext>
            </a:extLst>
          </p:cNvPr>
          <p:cNvSpPr txBox="1"/>
          <p:nvPr/>
        </p:nvSpPr>
        <p:spPr>
          <a:xfrm>
            <a:off x="662337" y="2133600"/>
            <a:ext cx="86106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Wireless vs. wired links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Wired: most loss is due to congestion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Wireless: higher, time-varying bit-error ate</a:t>
            </a:r>
          </a:p>
          <a:p>
            <a:pPr lvl="1"/>
            <a:endParaRPr lang="en-US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Dealing with high bit-error rates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Sender could increase transmission power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Requires more energy (bad for battery-powered hosts)</a:t>
            </a:r>
          </a:p>
          <a:p>
            <a:pPr marL="1371600" lvl="2" indent="-4572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Creates more interference with other senders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Stronger error detection and recovery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More powerful error detection codes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Link-layer retransmission of corrupted frames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23915" y="2683764"/>
            <a:ext cx="3811904" cy="439420"/>
            <a:chOff x="5423915" y="2683764"/>
            <a:chExt cx="3811904" cy="439420"/>
          </a:xfrm>
        </p:grpSpPr>
        <p:sp>
          <p:nvSpPr>
            <p:cNvPr id="3" name="object 3"/>
            <p:cNvSpPr/>
            <p:nvPr/>
          </p:nvSpPr>
          <p:spPr>
            <a:xfrm>
              <a:off x="5423915" y="2877312"/>
              <a:ext cx="3811904" cy="83820"/>
            </a:xfrm>
            <a:custGeom>
              <a:avLst/>
              <a:gdLst/>
              <a:ahLst/>
              <a:cxnLst/>
              <a:rect l="l" t="t" r="r" b="b"/>
              <a:pathLst>
                <a:path w="3811904" h="83819">
                  <a:moveTo>
                    <a:pt x="3727703" y="83820"/>
                  </a:moveTo>
                  <a:lnTo>
                    <a:pt x="3727703" y="0"/>
                  </a:lnTo>
                  <a:lnTo>
                    <a:pt x="3790569" y="32004"/>
                  </a:lnTo>
                  <a:lnTo>
                    <a:pt x="3742944" y="32004"/>
                  </a:lnTo>
                  <a:lnTo>
                    <a:pt x="3742944" y="51816"/>
                  </a:lnTo>
                  <a:lnTo>
                    <a:pt x="3792897" y="51816"/>
                  </a:lnTo>
                  <a:lnTo>
                    <a:pt x="3727703" y="83820"/>
                  </a:lnTo>
                  <a:close/>
                </a:path>
                <a:path w="3811904" h="83819">
                  <a:moveTo>
                    <a:pt x="3727703" y="51816"/>
                  </a:moveTo>
                  <a:lnTo>
                    <a:pt x="0" y="51816"/>
                  </a:lnTo>
                  <a:lnTo>
                    <a:pt x="0" y="32004"/>
                  </a:lnTo>
                  <a:lnTo>
                    <a:pt x="3727703" y="32004"/>
                  </a:lnTo>
                  <a:lnTo>
                    <a:pt x="3727703" y="51816"/>
                  </a:lnTo>
                  <a:close/>
                </a:path>
                <a:path w="3811904" h="83819">
                  <a:moveTo>
                    <a:pt x="3792897" y="51816"/>
                  </a:moveTo>
                  <a:lnTo>
                    <a:pt x="3742944" y="51816"/>
                  </a:lnTo>
                  <a:lnTo>
                    <a:pt x="3742944" y="32004"/>
                  </a:lnTo>
                  <a:lnTo>
                    <a:pt x="3790569" y="32004"/>
                  </a:lnTo>
                  <a:lnTo>
                    <a:pt x="3811524" y="42672"/>
                  </a:lnTo>
                  <a:lnTo>
                    <a:pt x="3792897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26835" y="2683764"/>
              <a:ext cx="2836545" cy="439420"/>
            </a:xfrm>
            <a:custGeom>
              <a:avLst/>
              <a:gdLst/>
              <a:ahLst/>
              <a:cxnLst/>
              <a:rect l="l" t="t" r="r" b="b"/>
              <a:pathLst>
                <a:path w="2836545" h="439419">
                  <a:moveTo>
                    <a:pt x="2836164" y="438911"/>
                  </a:moveTo>
                  <a:lnTo>
                    <a:pt x="0" y="438911"/>
                  </a:lnTo>
                  <a:lnTo>
                    <a:pt x="0" y="0"/>
                  </a:lnTo>
                  <a:lnTo>
                    <a:pt x="2836164" y="0"/>
                  </a:lnTo>
                  <a:lnTo>
                    <a:pt x="2836164" y="438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014630" y="2712202"/>
            <a:ext cx="25368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5" dirty="0">
                <a:latin typeface="Times New Roman"/>
                <a:cs typeface="Times New Roman"/>
              </a:rPr>
              <a:t>Time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(point</a:t>
            </a:r>
            <a:r>
              <a:rPr sz="2200" b="1" spc="-4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in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space)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936748" y="4285488"/>
            <a:ext cx="4508500" cy="439420"/>
            <a:chOff x="2936748" y="4285488"/>
            <a:chExt cx="4508500" cy="439420"/>
          </a:xfrm>
        </p:grpSpPr>
        <p:sp>
          <p:nvSpPr>
            <p:cNvPr id="7" name="object 7"/>
            <p:cNvSpPr/>
            <p:nvPr/>
          </p:nvSpPr>
          <p:spPr>
            <a:xfrm>
              <a:off x="2936748" y="4479035"/>
              <a:ext cx="4508500" cy="82550"/>
            </a:xfrm>
            <a:custGeom>
              <a:avLst/>
              <a:gdLst/>
              <a:ahLst/>
              <a:cxnLst/>
              <a:rect l="l" t="t" r="r" b="b"/>
              <a:pathLst>
                <a:path w="4508500" h="82550">
                  <a:moveTo>
                    <a:pt x="4424172" y="82296"/>
                  </a:moveTo>
                  <a:lnTo>
                    <a:pt x="4424172" y="0"/>
                  </a:lnTo>
                  <a:lnTo>
                    <a:pt x="4486261" y="30480"/>
                  </a:lnTo>
                  <a:lnTo>
                    <a:pt x="4437888" y="30480"/>
                  </a:lnTo>
                  <a:lnTo>
                    <a:pt x="4437888" y="51816"/>
                  </a:lnTo>
                  <a:lnTo>
                    <a:pt x="4486261" y="51816"/>
                  </a:lnTo>
                  <a:lnTo>
                    <a:pt x="4424172" y="82296"/>
                  </a:lnTo>
                  <a:close/>
                </a:path>
                <a:path w="4508500" h="82550">
                  <a:moveTo>
                    <a:pt x="4424172" y="51816"/>
                  </a:moveTo>
                  <a:lnTo>
                    <a:pt x="0" y="51816"/>
                  </a:lnTo>
                  <a:lnTo>
                    <a:pt x="0" y="30480"/>
                  </a:lnTo>
                  <a:lnTo>
                    <a:pt x="4424172" y="30480"/>
                  </a:lnTo>
                  <a:lnTo>
                    <a:pt x="4424172" y="51816"/>
                  </a:lnTo>
                  <a:close/>
                </a:path>
                <a:path w="4508500" h="82550">
                  <a:moveTo>
                    <a:pt x="4486261" y="51816"/>
                  </a:moveTo>
                  <a:lnTo>
                    <a:pt x="4437888" y="51816"/>
                  </a:lnTo>
                  <a:lnTo>
                    <a:pt x="4437888" y="30480"/>
                  </a:lnTo>
                  <a:lnTo>
                    <a:pt x="4486261" y="30480"/>
                  </a:lnTo>
                  <a:lnTo>
                    <a:pt x="4507992" y="41148"/>
                  </a:lnTo>
                  <a:lnTo>
                    <a:pt x="4486261" y="518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400043" y="4285488"/>
              <a:ext cx="3133725" cy="439420"/>
            </a:xfrm>
            <a:custGeom>
              <a:avLst/>
              <a:gdLst/>
              <a:ahLst/>
              <a:cxnLst/>
              <a:rect l="l" t="t" r="r" b="b"/>
              <a:pathLst>
                <a:path w="3133725" h="439420">
                  <a:moveTo>
                    <a:pt x="3133343" y="438911"/>
                  </a:moveTo>
                  <a:lnTo>
                    <a:pt x="0" y="438911"/>
                  </a:lnTo>
                  <a:lnTo>
                    <a:pt x="0" y="0"/>
                  </a:lnTo>
                  <a:lnTo>
                    <a:pt x="3133343" y="0"/>
                  </a:lnTo>
                  <a:lnTo>
                    <a:pt x="3133343" y="4389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86368" y="4312418"/>
            <a:ext cx="292989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latin typeface="Times New Roman"/>
                <a:cs typeface="Times New Roman"/>
              </a:rPr>
              <a:t>Space</a:t>
            </a:r>
            <a:r>
              <a:rPr sz="2200" b="1" spc="-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(snapshot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in</a:t>
            </a:r>
            <a:r>
              <a:rPr sz="2200" b="1" spc="-30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time)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241058" y="444544"/>
            <a:ext cx="374269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30" dirty="0"/>
              <a:t>Communication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01354" y="5080516"/>
            <a:ext cx="7940675" cy="198247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26289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Sender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changes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agree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upon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way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receiver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interprets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changes</a:t>
            </a:r>
            <a:endParaRPr sz="265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6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“Modulation”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“</a:t>
            </a:r>
            <a:r>
              <a:rPr lang="en-US" sz="1950" b="1" spc="10" dirty="0">
                <a:latin typeface="Arial"/>
                <a:cs typeface="Arial"/>
              </a:rPr>
              <a:t>D</a:t>
            </a:r>
            <a:r>
              <a:rPr sz="1950" b="1" spc="10" dirty="0">
                <a:latin typeface="Arial"/>
                <a:cs typeface="Arial"/>
              </a:rPr>
              <a:t>emodulation”</a:t>
            </a:r>
            <a:endParaRPr sz="195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Problem: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gets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distorted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“channel”</a:t>
            </a:r>
            <a:endParaRPr sz="265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Makes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it </a:t>
            </a:r>
            <a:r>
              <a:rPr sz="1950" b="1" spc="15" dirty="0">
                <a:latin typeface="Arial"/>
                <a:cs typeface="Arial"/>
              </a:rPr>
              <a:t>harder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for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receiver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interpret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changes</a:t>
            </a:r>
            <a:endParaRPr sz="195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9912" y="2020824"/>
            <a:ext cx="8632190" cy="2214880"/>
            <a:chOff x="819912" y="2020824"/>
            <a:chExt cx="8632190" cy="2214880"/>
          </a:xfrm>
        </p:grpSpPr>
        <p:sp>
          <p:nvSpPr>
            <p:cNvPr id="13" name="object 13"/>
            <p:cNvSpPr/>
            <p:nvPr/>
          </p:nvSpPr>
          <p:spPr>
            <a:xfrm>
              <a:off x="819912" y="4180332"/>
              <a:ext cx="8537575" cy="55244"/>
            </a:xfrm>
            <a:custGeom>
              <a:avLst/>
              <a:gdLst/>
              <a:ahLst/>
              <a:cxnLst/>
              <a:rect l="l" t="t" r="r" b="b"/>
              <a:pathLst>
                <a:path w="8537575" h="55245">
                  <a:moveTo>
                    <a:pt x="8537448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8537448" y="0"/>
                  </a:lnTo>
                  <a:lnTo>
                    <a:pt x="8537448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1372" y="2020824"/>
              <a:ext cx="8380476" cy="218998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40202" y="4201198"/>
            <a:ext cx="118554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-50" dirty="0">
                <a:latin typeface="Times New Roman"/>
                <a:cs typeface="Times New Roman"/>
              </a:rPr>
              <a:t>T</a:t>
            </a:r>
            <a:r>
              <a:rPr sz="1950" dirty="0">
                <a:latin typeface="Times New Roman"/>
                <a:cs typeface="Times New Roman"/>
              </a:rPr>
              <a:t>ra</a:t>
            </a:r>
            <a:r>
              <a:rPr sz="1950" spc="10" dirty="0">
                <a:latin typeface="Times New Roman"/>
                <a:cs typeface="Times New Roman"/>
              </a:rPr>
              <a:t>ns</a:t>
            </a:r>
            <a:r>
              <a:rPr sz="1950" spc="-5" dirty="0">
                <a:latin typeface="Times New Roman"/>
                <a:cs typeface="Times New Roman"/>
              </a:rPr>
              <a:t>mi</a:t>
            </a:r>
            <a:r>
              <a:rPr sz="1950" spc="5" dirty="0">
                <a:latin typeface="Times New Roman"/>
                <a:cs typeface="Times New Roman"/>
              </a:rPr>
              <a:t>tt</a:t>
            </a:r>
            <a:r>
              <a:rPr sz="1950" dirty="0">
                <a:latin typeface="Times New Roman"/>
                <a:cs typeface="Times New Roman"/>
              </a:rPr>
              <a:t>e</a:t>
            </a:r>
            <a:r>
              <a:rPr sz="1950" spc="10" dirty="0">
                <a:latin typeface="Times New Roman"/>
                <a:cs typeface="Times New Roman"/>
              </a:rPr>
              <a:t>r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5509" y="2354057"/>
            <a:ext cx="961390" cy="629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6845" marR="5080" indent="-144780">
              <a:lnSpc>
                <a:spcPct val="101600"/>
              </a:lnSpc>
              <a:spcBef>
                <a:spcPts val="90"/>
              </a:spcBef>
            </a:pPr>
            <a:r>
              <a:rPr sz="1950" spc="25" dirty="0">
                <a:latin typeface="Times New Roman"/>
                <a:cs typeface="Times New Roman"/>
              </a:rPr>
              <a:t>R</a:t>
            </a:r>
            <a:r>
              <a:rPr sz="1950" dirty="0">
                <a:latin typeface="Times New Roman"/>
                <a:cs typeface="Times New Roman"/>
              </a:rPr>
              <a:t>ece</a:t>
            </a:r>
            <a:r>
              <a:rPr sz="1950" spc="5" dirty="0">
                <a:latin typeface="Times New Roman"/>
                <a:cs typeface="Times New Roman"/>
              </a:rPr>
              <a:t>i</a:t>
            </a:r>
            <a:r>
              <a:rPr sz="1950" spc="30" dirty="0">
                <a:latin typeface="Times New Roman"/>
                <a:cs typeface="Times New Roman"/>
              </a:rPr>
              <a:t>v</a:t>
            </a:r>
            <a:r>
              <a:rPr sz="1950" dirty="0">
                <a:latin typeface="Times New Roman"/>
                <a:cs typeface="Times New Roman"/>
              </a:rPr>
              <a:t>e</a:t>
            </a:r>
            <a:r>
              <a:rPr sz="1950" spc="10" dirty="0">
                <a:latin typeface="Times New Roman"/>
                <a:cs typeface="Times New Roman"/>
              </a:rPr>
              <a:t>d  </a:t>
            </a:r>
            <a:r>
              <a:rPr sz="1950" spc="15" dirty="0">
                <a:latin typeface="Times New Roman"/>
                <a:cs typeface="Times New Roman"/>
              </a:rPr>
              <a:t>Signal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8871" y="2056936"/>
            <a:ext cx="1840230" cy="83058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24460">
              <a:lnSpc>
                <a:spcPts val="3170"/>
              </a:lnSpc>
              <a:spcBef>
                <a:spcPts val="195"/>
              </a:spcBef>
            </a:pPr>
            <a:r>
              <a:rPr sz="2650" spc="-10" dirty="0">
                <a:solidFill>
                  <a:srgbClr val="00AF50"/>
                </a:solidFill>
                <a:latin typeface="Times New Roman"/>
                <a:cs typeface="Times New Roman"/>
              </a:rPr>
              <a:t>Remember: </a:t>
            </a:r>
            <a:r>
              <a:rPr sz="2650" spc="-5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00AF50"/>
                </a:solidFill>
                <a:latin typeface="Times New Roman"/>
                <a:cs typeface="Times New Roman"/>
              </a:rPr>
              <a:t>Cartoon</a:t>
            </a:r>
            <a:r>
              <a:rPr sz="2650" spc="-110" dirty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00AF50"/>
                </a:solidFill>
                <a:latin typeface="Times New Roman"/>
                <a:cs typeface="Times New Roman"/>
              </a:rPr>
              <a:t>view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A75F658F-44AF-CABD-0EDF-CB3465E1216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2366" y="444544"/>
            <a:ext cx="513207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0" dirty="0"/>
              <a:t>Sine</a:t>
            </a:r>
            <a:r>
              <a:rPr spc="55" dirty="0"/>
              <a:t> </a:t>
            </a:r>
            <a:r>
              <a:rPr spc="5" dirty="0"/>
              <a:t>Wave</a:t>
            </a:r>
            <a:r>
              <a:rPr spc="55" dirty="0"/>
              <a:t> </a:t>
            </a:r>
            <a:r>
              <a:rPr spc="-130" dirty="0"/>
              <a:t>Parameters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116" y="2170537"/>
            <a:ext cx="7657465" cy="3109184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90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General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sine</a:t>
            </a:r>
            <a:r>
              <a:rPr sz="3050" b="1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wave</a:t>
            </a:r>
            <a:endParaRPr sz="305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60"/>
              </a:spcBef>
            </a:pPr>
            <a:r>
              <a:rPr lang="en-US"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lang="en-US" sz="2200" spc="1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s</a:t>
            </a:r>
            <a:r>
              <a:rPr lang="en-US" sz="2200" b="1" spc="-5" dirty="0">
                <a:latin typeface="Arial"/>
                <a:cs typeface="Arial"/>
              </a:rPr>
              <a:t>(</a:t>
            </a:r>
            <a:r>
              <a:rPr lang="en-US" sz="2200" b="1" i="1" spc="-5" dirty="0">
                <a:latin typeface="Arial"/>
                <a:cs typeface="Arial"/>
              </a:rPr>
              <a:t>t</a:t>
            </a:r>
            <a:r>
              <a:rPr lang="en-US" sz="2200" b="1" i="1" spc="-3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)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20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A Sin(2</a:t>
            </a:r>
            <a:r>
              <a:rPr lang="el-GR" sz="2200" b="1" i="1" spc="-5" dirty="0">
                <a:latin typeface="Arial"/>
                <a:cs typeface="Arial"/>
              </a:rPr>
              <a:t>π</a:t>
            </a:r>
            <a:r>
              <a:rPr lang="en-US" sz="2200" b="1" i="1" spc="-5" dirty="0">
                <a:latin typeface="Arial"/>
                <a:cs typeface="Arial"/>
              </a:rPr>
              <a:t>ft + </a:t>
            </a:r>
            <a:r>
              <a:rPr lang="el-GR" sz="2200" b="1" i="1" spc="-5" dirty="0">
                <a:latin typeface="Arial"/>
                <a:cs typeface="Arial"/>
              </a:rPr>
              <a:t>θ)</a:t>
            </a:r>
            <a:endParaRPr lang="en-US" sz="2200" b="1" i="1" spc="-5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60"/>
              </a:spcBef>
            </a:pPr>
            <a:r>
              <a:rPr lang="en-US" sz="3050" b="1" spc="5" dirty="0">
                <a:latin typeface="Arial"/>
                <a:cs typeface="Arial"/>
              </a:rPr>
              <a:t>A = Amplitude, f = Frequency,</a:t>
            </a:r>
          </a:p>
          <a:p>
            <a:pPr marL="514984">
              <a:lnSpc>
                <a:spcPct val="100000"/>
              </a:lnSpc>
              <a:spcBef>
                <a:spcPts val="560"/>
              </a:spcBef>
            </a:pPr>
            <a:r>
              <a:rPr lang="en-US" sz="3050" b="1" spc="5" dirty="0">
                <a:latin typeface="Arial"/>
                <a:cs typeface="Arial"/>
              </a:rPr>
              <a:t> θ = Phase, Period T = 1/f, </a:t>
            </a:r>
          </a:p>
          <a:p>
            <a:pPr marL="514984">
              <a:lnSpc>
                <a:spcPct val="100000"/>
              </a:lnSpc>
              <a:spcBef>
                <a:spcPts val="560"/>
              </a:spcBef>
            </a:pPr>
            <a:r>
              <a:rPr lang="en-US" sz="3050" b="1" spc="5" dirty="0">
                <a:latin typeface="Arial"/>
                <a:cs typeface="Arial"/>
              </a:rPr>
              <a:t>Frequency is measured in Cycles/sec or Hertz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B8BC73-14E7-9DCF-9CC5-7AB5C8B8100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432" y="444544"/>
            <a:ext cx="18161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35" dirty="0"/>
              <a:t>O</a:t>
            </a:r>
            <a:r>
              <a:rPr spc="95" dirty="0"/>
              <a:t>u</a:t>
            </a:r>
            <a:r>
              <a:rPr spc="-140" dirty="0"/>
              <a:t>t</a:t>
            </a:r>
            <a:r>
              <a:rPr spc="85" dirty="0"/>
              <a:t>l</a:t>
            </a:r>
            <a:r>
              <a:rPr spc="100" dirty="0"/>
              <a:t>i</a:t>
            </a:r>
            <a:r>
              <a:rPr spc="30" dirty="0"/>
              <a:t>n</a:t>
            </a:r>
            <a:r>
              <a:rPr spc="-12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1953241"/>
            <a:ext cx="5905500" cy="49237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Challenges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introduction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cartoon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6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Communication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Time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versus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10" dirty="0">
                <a:latin typeface="Arial"/>
                <a:cs typeface="Arial"/>
              </a:rPr>
              <a:t> multiplexing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Channel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capacity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Antennas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signal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propagation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Diversity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coding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OFDM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E1DA-7DEF-9D9A-9E38-8C4FF4C2BB4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0F60-170C-CCE5-E155-6B35661E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0" dirty="0"/>
              <a:t>Sine</a:t>
            </a:r>
            <a:r>
              <a:rPr lang="en-US" spc="55" dirty="0"/>
              <a:t> </a:t>
            </a:r>
            <a:r>
              <a:rPr lang="en-US" spc="5" dirty="0"/>
              <a:t>Wave</a:t>
            </a:r>
            <a:r>
              <a:rPr lang="en-US" spc="55" dirty="0"/>
              <a:t> </a:t>
            </a:r>
            <a:r>
              <a:rPr lang="en-US" spc="-130" dirty="0"/>
              <a:t>Parameters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3E891-F508-6C05-FE59-4348E963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3096" y="1995918"/>
            <a:ext cx="4422904" cy="4331955"/>
          </a:xfrm>
        </p:spPr>
        <p:txBody>
          <a:bodyPr/>
          <a:lstStyle/>
          <a:p>
            <a:pPr marL="1016635" lvl="1" indent="-502284">
              <a:lnSpc>
                <a:spcPct val="100000"/>
              </a:lnSpc>
              <a:spcBef>
                <a:spcPts val="509"/>
              </a:spcBef>
              <a:buClr>
                <a:srgbClr val="3364FB"/>
              </a:buClr>
              <a:buAutoNum type="alphaLcParenR"/>
              <a:tabLst>
                <a:tab pos="1016635" algn="l"/>
                <a:tab pos="1017269" algn="l"/>
              </a:tabLst>
            </a:pPr>
            <a:r>
              <a:rPr lang="en-US" sz="2200" b="1" i="1" spc="-5" dirty="0">
                <a:latin typeface="Arial"/>
                <a:cs typeface="Arial"/>
              </a:rPr>
              <a:t>A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1</a:t>
            </a:r>
            <a:r>
              <a:rPr lang="en-US" sz="2200" b="1" spc="-5" dirty="0">
                <a:latin typeface="Arial"/>
                <a:cs typeface="Arial"/>
              </a:rPr>
              <a:t>,</a:t>
            </a:r>
            <a:r>
              <a:rPr lang="en-US" sz="2200" b="1" spc="-35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f</a:t>
            </a:r>
            <a:r>
              <a:rPr lang="en-US" sz="2200" b="1" i="1" spc="-15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1</a:t>
            </a:r>
            <a:r>
              <a:rPr lang="en-US" sz="2200" b="1" spc="-10" dirty="0">
                <a:latin typeface="Arial"/>
                <a:cs typeface="Arial"/>
              </a:rPr>
              <a:t> H</a:t>
            </a:r>
            <a:r>
              <a:rPr lang="en-US" sz="2200" b="1" spc="-5" dirty="0">
                <a:latin typeface="Arial"/>
                <a:cs typeface="Arial"/>
              </a:rPr>
              <a:t>z, </a:t>
            </a:r>
            <a:r>
              <a:rPr lang="el-GR" sz="2200" b="1" i="1" spc="-5" dirty="0">
                <a:latin typeface="Arial"/>
                <a:cs typeface="Arial"/>
              </a:rPr>
              <a:t>θ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0</a:t>
            </a:r>
            <a:r>
              <a:rPr lang="en-US" sz="2200" b="1" spc="-5" dirty="0">
                <a:latin typeface="Arial"/>
                <a:cs typeface="Arial"/>
              </a:rPr>
              <a:t>;</a:t>
            </a:r>
            <a:r>
              <a:rPr lang="en-US" sz="2200" b="1" spc="-25" dirty="0">
                <a:latin typeface="Arial"/>
                <a:cs typeface="Arial"/>
              </a:rPr>
              <a:t> </a:t>
            </a:r>
            <a:r>
              <a:rPr lang="en-US" sz="2200" b="1" spc="-15" dirty="0">
                <a:latin typeface="Arial"/>
                <a:cs typeface="Arial"/>
              </a:rPr>
              <a:t>t</a:t>
            </a:r>
            <a:r>
              <a:rPr lang="en-US" sz="2200" b="1" spc="15" dirty="0">
                <a:latin typeface="Arial"/>
                <a:cs typeface="Arial"/>
              </a:rPr>
              <a:t>h</a:t>
            </a:r>
            <a:r>
              <a:rPr lang="en-US" sz="2200" b="1" spc="-10" dirty="0">
                <a:latin typeface="Arial"/>
                <a:cs typeface="Arial"/>
              </a:rPr>
              <a:t>u</a:t>
            </a:r>
            <a:r>
              <a:rPr lang="en-US" sz="2200" b="1" spc="-5" dirty="0">
                <a:latin typeface="Arial"/>
                <a:cs typeface="Arial"/>
              </a:rPr>
              <a:t>s</a:t>
            </a:r>
            <a:r>
              <a:rPr lang="en-US" sz="2200" b="1" spc="-15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T</a:t>
            </a:r>
            <a:r>
              <a:rPr lang="en-US" sz="2200" b="1" i="1" spc="-1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1</a:t>
            </a:r>
            <a:r>
              <a:rPr lang="en-US" sz="2200" b="1" spc="-5" dirty="0">
                <a:latin typeface="Arial"/>
                <a:cs typeface="Arial"/>
              </a:rPr>
              <a:t>s</a:t>
            </a:r>
            <a:endParaRPr lang="en-US" sz="2200" dirty="0">
              <a:latin typeface="Arial"/>
              <a:cs typeface="Arial"/>
            </a:endParaRPr>
          </a:p>
          <a:p>
            <a:pPr marL="1016635" lvl="1" indent="-502284">
              <a:lnSpc>
                <a:spcPct val="100000"/>
              </a:lnSpc>
              <a:spcBef>
                <a:spcPts val="520"/>
              </a:spcBef>
              <a:buClr>
                <a:srgbClr val="3364FB"/>
              </a:buClr>
              <a:buAutoNum type="alphaLcParenR"/>
              <a:tabLst>
                <a:tab pos="1016635" algn="l"/>
                <a:tab pos="1017269" algn="l"/>
              </a:tabLst>
            </a:pPr>
            <a:r>
              <a:rPr lang="en-US" sz="2200" b="1" spc="-5" dirty="0">
                <a:latin typeface="Arial"/>
                <a:cs typeface="Arial"/>
              </a:rPr>
              <a:t>Reduced</a:t>
            </a:r>
            <a:r>
              <a:rPr lang="en-US" sz="2200" b="1" spc="-15" dirty="0">
                <a:latin typeface="Arial"/>
                <a:cs typeface="Arial"/>
              </a:rPr>
              <a:t> </a:t>
            </a:r>
            <a:r>
              <a:rPr lang="en-US" sz="2200" b="1" spc="-10" dirty="0">
                <a:latin typeface="Arial"/>
                <a:cs typeface="Arial"/>
              </a:rPr>
              <a:t>peak</a:t>
            </a:r>
            <a:r>
              <a:rPr lang="en-US" sz="2200" b="1" spc="-5" dirty="0">
                <a:latin typeface="Arial"/>
                <a:cs typeface="Arial"/>
              </a:rPr>
              <a:t> amplitude;</a:t>
            </a:r>
            <a:r>
              <a:rPr lang="en-US" sz="2200" b="1" spc="-50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A</a:t>
            </a:r>
            <a:r>
              <a:rPr lang="en-US" sz="2200" b="1" spc="-5" dirty="0">
                <a:latin typeface="Arial"/>
                <a:cs typeface="Arial"/>
              </a:rPr>
              <a:t>=0.5</a:t>
            </a:r>
            <a:endParaRPr lang="en-US" sz="2200" dirty="0">
              <a:latin typeface="Arial"/>
              <a:cs typeface="Arial"/>
            </a:endParaRPr>
          </a:p>
          <a:p>
            <a:pPr marL="1016635" lvl="1" indent="-502284">
              <a:lnSpc>
                <a:spcPct val="100000"/>
              </a:lnSpc>
              <a:spcBef>
                <a:spcPts val="515"/>
              </a:spcBef>
              <a:buClr>
                <a:srgbClr val="3364FB"/>
              </a:buClr>
              <a:buAutoNum type="alphaLcParenR"/>
              <a:tabLst>
                <a:tab pos="1016635" algn="l"/>
                <a:tab pos="1017269" algn="l"/>
              </a:tabLst>
            </a:pPr>
            <a:r>
              <a:rPr lang="en-US" sz="2200" b="1" spc="-5" dirty="0">
                <a:latin typeface="Arial"/>
                <a:cs typeface="Arial"/>
              </a:rPr>
              <a:t>Increased</a:t>
            </a:r>
            <a:r>
              <a:rPr lang="en-US" sz="2200" b="1" spc="-30" dirty="0">
                <a:latin typeface="Arial"/>
                <a:cs typeface="Arial"/>
              </a:rPr>
              <a:t> </a:t>
            </a:r>
            <a:r>
              <a:rPr lang="en-US" sz="2200" b="1" spc="-10" dirty="0">
                <a:latin typeface="Arial"/>
                <a:cs typeface="Arial"/>
              </a:rPr>
              <a:t>frequency;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f</a:t>
            </a:r>
            <a:r>
              <a:rPr lang="en-US" sz="2200" b="1" i="1" spc="-15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2,</a:t>
            </a:r>
            <a:r>
              <a:rPr lang="en-US" sz="2200" b="1" spc="-4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thus</a:t>
            </a:r>
            <a:r>
              <a:rPr lang="en-US" sz="2200" b="1" spc="-15" dirty="0">
                <a:latin typeface="Arial"/>
                <a:cs typeface="Arial"/>
              </a:rPr>
              <a:t> </a:t>
            </a:r>
            <a:r>
              <a:rPr lang="en-US" sz="2200" b="1" i="1" spc="-5" dirty="0">
                <a:latin typeface="Arial"/>
                <a:cs typeface="Arial"/>
              </a:rPr>
              <a:t>T</a:t>
            </a:r>
            <a:r>
              <a:rPr lang="en-US" sz="2200" b="1" i="1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=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spc="-5" dirty="0">
                <a:latin typeface="Arial"/>
                <a:cs typeface="Arial"/>
              </a:rPr>
              <a:t>½</a:t>
            </a:r>
            <a:endParaRPr lang="en-US" sz="2200" dirty="0">
              <a:latin typeface="Arial"/>
              <a:cs typeface="Arial"/>
            </a:endParaRPr>
          </a:p>
          <a:p>
            <a:pPr marL="1016635" lvl="1" indent="-502284">
              <a:lnSpc>
                <a:spcPct val="100000"/>
              </a:lnSpc>
              <a:spcBef>
                <a:spcPts val="525"/>
              </a:spcBef>
              <a:buClr>
                <a:srgbClr val="3364FB"/>
              </a:buClr>
              <a:buAutoNum type="alphaLcParenR"/>
              <a:tabLst>
                <a:tab pos="1016635" algn="l"/>
                <a:tab pos="1017269" algn="l"/>
              </a:tabLst>
            </a:pPr>
            <a:r>
              <a:rPr lang="en-US" sz="2200" b="1" dirty="0">
                <a:latin typeface="Arial"/>
                <a:cs typeface="Arial"/>
              </a:rPr>
              <a:t>P</a:t>
            </a:r>
            <a:r>
              <a:rPr lang="en-US" sz="2200" b="1" spc="-10" dirty="0">
                <a:latin typeface="Arial"/>
                <a:cs typeface="Arial"/>
              </a:rPr>
              <a:t>h</a:t>
            </a:r>
            <a:r>
              <a:rPr lang="en-US" sz="2200" b="1" dirty="0">
                <a:latin typeface="Arial"/>
                <a:cs typeface="Arial"/>
              </a:rPr>
              <a:t>a</a:t>
            </a:r>
            <a:r>
              <a:rPr lang="en-US" sz="2200" b="1" spc="-20" dirty="0">
                <a:latin typeface="Arial"/>
                <a:cs typeface="Arial"/>
              </a:rPr>
              <a:t>s</a:t>
            </a:r>
            <a:r>
              <a:rPr lang="en-US" sz="2200" b="1" spc="-5" dirty="0">
                <a:latin typeface="Arial"/>
                <a:cs typeface="Arial"/>
              </a:rPr>
              <a:t>e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dirty="0">
                <a:latin typeface="Arial"/>
                <a:cs typeface="Arial"/>
              </a:rPr>
              <a:t>s</a:t>
            </a:r>
            <a:r>
              <a:rPr lang="en-US" sz="2200" b="1" spc="-10" dirty="0">
                <a:latin typeface="Arial"/>
                <a:cs typeface="Arial"/>
              </a:rPr>
              <a:t>h</a:t>
            </a:r>
            <a:r>
              <a:rPr lang="en-US" sz="2200" b="1" spc="-5" dirty="0">
                <a:latin typeface="Arial"/>
                <a:cs typeface="Arial"/>
              </a:rPr>
              <a:t>i</a:t>
            </a:r>
            <a:r>
              <a:rPr lang="en-US" sz="2200" b="1" spc="10" dirty="0">
                <a:latin typeface="Arial"/>
                <a:cs typeface="Arial"/>
              </a:rPr>
              <a:t>f</a:t>
            </a:r>
            <a:r>
              <a:rPr lang="en-US" sz="2200" b="1" spc="-15" dirty="0">
                <a:latin typeface="Arial"/>
                <a:cs typeface="Arial"/>
              </a:rPr>
              <a:t>t</a:t>
            </a:r>
            <a:r>
              <a:rPr lang="en-US" sz="2200" b="1" spc="-5" dirty="0">
                <a:latin typeface="Arial"/>
                <a:cs typeface="Arial"/>
              </a:rPr>
              <a:t>;</a:t>
            </a:r>
            <a:r>
              <a:rPr lang="en-US" sz="2200" b="1" spc="-25" dirty="0">
                <a:latin typeface="Arial"/>
                <a:cs typeface="Arial"/>
              </a:rPr>
              <a:t> </a:t>
            </a:r>
            <a:r>
              <a:rPr lang="en-US" sz="2200" b="1" spc="-1060" dirty="0">
                <a:latin typeface="Cambria"/>
                <a:cs typeface="Cambria"/>
              </a:rPr>
              <a:t></a:t>
            </a:r>
            <a:r>
              <a:rPr lang="el-GR" sz="2200" b="1" i="1" spc="-5" dirty="0">
                <a:latin typeface="Arial"/>
                <a:cs typeface="Arial"/>
              </a:rPr>
              <a:t> θ </a:t>
            </a:r>
            <a:r>
              <a:rPr lang="en-US" sz="2200" b="1" i="1" spc="-5" dirty="0">
                <a:latin typeface="Arial"/>
                <a:cs typeface="Arial"/>
              </a:rPr>
              <a:t>= ¼ r</a:t>
            </a:r>
            <a:r>
              <a:rPr lang="en-US" sz="2200" b="1" dirty="0">
                <a:latin typeface="Arial"/>
                <a:cs typeface="Arial"/>
              </a:rPr>
              <a:t>a</a:t>
            </a:r>
            <a:r>
              <a:rPr lang="en-US" sz="2200" b="1" spc="-10" dirty="0">
                <a:latin typeface="Arial"/>
                <a:cs typeface="Arial"/>
              </a:rPr>
              <a:t>d</a:t>
            </a:r>
            <a:r>
              <a:rPr lang="en-US" sz="2200" b="1" spc="-5" dirty="0">
                <a:latin typeface="Arial"/>
                <a:cs typeface="Arial"/>
              </a:rPr>
              <a:t>i</a:t>
            </a:r>
            <a:r>
              <a:rPr lang="en-US" sz="2200" b="1" dirty="0">
                <a:latin typeface="Arial"/>
                <a:cs typeface="Arial"/>
              </a:rPr>
              <a:t>a</a:t>
            </a:r>
            <a:r>
              <a:rPr lang="en-US" sz="2200" b="1" spc="-10" dirty="0">
                <a:latin typeface="Arial"/>
                <a:cs typeface="Arial"/>
              </a:rPr>
              <a:t>n</a:t>
            </a:r>
            <a:r>
              <a:rPr lang="en-US" sz="2200" b="1" spc="-5" dirty="0">
                <a:latin typeface="Arial"/>
                <a:cs typeface="Arial"/>
              </a:rPr>
              <a:t>s</a:t>
            </a:r>
            <a:r>
              <a:rPr lang="en-US" sz="2200" b="1" spc="-10" dirty="0">
                <a:latin typeface="Arial"/>
                <a:cs typeface="Arial"/>
              </a:rPr>
              <a:t> </a:t>
            </a:r>
            <a:r>
              <a:rPr lang="en-US" sz="2200" b="1" spc="-15" dirty="0">
                <a:latin typeface="Arial"/>
                <a:cs typeface="Arial"/>
              </a:rPr>
              <a:t>(</a:t>
            </a:r>
            <a:r>
              <a:rPr lang="en-US" sz="2200" b="1" dirty="0">
                <a:latin typeface="Arial"/>
                <a:cs typeface="Arial"/>
              </a:rPr>
              <a:t>4</a:t>
            </a:r>
            <a:r>
              <a:rPr lang="en-US" sz="2200" b="1" spc="-5" dirty="0">
                <a:latin typeface="Arial"/>
                <a:cs typeface="Arial"/>
              </a:rPr>
              <a:t>5</a:t>
            </a:r>
            <a:r>
              <a:rPr lang="en-US" sz="2200" b="1" spc="-10" dirty="0">
                <a:latin typeface="Arial"/>
                <a:cs typeface="Arial"/>
              </a:rPr>
              <a:t> d</a:t>
            </a:r>
            <a:r>
              <a:rPr lang="en-US" sz="2200" b="1" dirty="0">
                <a:latin typeface="Arial"/>
                <a:cs typeface="Arial"/>
              </a:rPr>
              <a:t>e</a:t>
            </a:r>
            <a:r>
              <a:rPr lang="en-US" sz="2200" b="1" spc="-10" dirty="0">
                <a:latin typeface="Arial"/>
                <a:cs typeface="Arial"/>
              </a:rPr>
              <a:t>g</a:t>
            </a:r>
            <a:r>
              <a:rPr lang="en-US" sz="2200" b="1" spc="-5" dirty="0">
                <a:latin typeface="Arial"/>
                <a:cs typeface="Arial"/>
              </a:rPr>
              <a:t>r</a:t>
            </a:r>
            <a:r>
              <a:rPr lang="en-US" sz="2200" b="1" spc="-20" dirty="0">
                <a:latin typeface="Arial"/>
                <a:cs typeface="Arial"/>
              </a:rPr>
              <a:t>e</a:t>
            </a:r>
            <a:r>
              <a:rPr lang="en-US" sz="2200" b="1" dirty="0">
                <a:latin typeface="Arial"/>
                <a:cs typeface="Arial"/>
              </a:rPr>
              <a:t>es</a:t>
            </a:r>
            <a:r>
              <a:rPr lang="en-US" sz="2200" b="1" spc="-5" dirty="0">
                <a:latin typeface="Arial"/>
                <a:cs typeface="Arial"/>
              </a:rPr>
              <a:t>)</a:t>
            </a:r>
            <a:endParaRPr lang="en-US" sz="220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73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3050" b="1" spc="5" dirty="0">
                <a:latin typeface="Arial"/>
                <a:cs typeface="Arial"/>
              </a:rPr>
              <a:t>no</a:t>
            </a:r>
            <a:r>
              <a:rPr lang="en-US" sz="3050" b="1" spc="-5" dirty="0">
                <a:latin typeface="Arial"/>
                <a:cs typeface="Arial"/>
              </a:rPr>
              <a:t>t</a:t>
            </a:r>
            <a:r>
              <a:rPr lang="en-US" sz="3050" b="1" spc="20" dirty="0">
                <a:latin typeface="Arial"/>
                <a:cs typeface="Arial"/>
              </a:rPr>
              <a:t>e</a:t>
            </a:r>
            <a:r>
              <a:rPr lang="en-US" sz="3050" b="1" spc="5" dirty="0">
                <a:latin typeface="Arial"/>
                <a:cs typeface="Arial"/>
              </a:rPr>
              <a:t>:</a:t>
            </a:r>
            <a:r>
              <a:rPr lang="en-US" sz="3050" b="1" spc="30" dirty="0">
                <a:latin typeface="Arial"/>
                <a:cs typeface="Arial"/>
              </a:rPr>
              <a:t> </a:t>
            </a:r>
            <a:r>
              <a:rPr lang="en-US" sz="3050" b="1" spc="5" dirty="0">
                <a:latin typeface="Arial"/>
                <a:cs typeface="Arial"/>
              </a:rPr>
              <a:t>2 ra</a:t>
            </a:r>
            <a:r>
              <a:rPr lang="en-US" sz="3050" b="1" spc="-25" dirty="0">
                <a:latin typeface="Arial"/>
                <a:cs typeface="Arial"/>
              </a:rPr>
              <a:t>d</a:t>
            </a:r>
            <a:r>
              <a:rPr lang="en-US" sz="3050" b="1" spc="10" dirty="0">
                <a:latin typeface="Arial"/>
                <a:cs typeface="Arial"/>
              </a:rPr>
              <a:t>i</a:t>
            </a:r>
            <a:r>
              <a:rPr lang="en-US" sz="3050" b="1" spc="20" dirty="0">
                <a:latin typeface="Arial"/>
                <a:cs typeface="Arial"/>
              </a:rPr>
              <a:t>a</a:t>
            </a:r>
            <a:r>
              <a:rPr lang="en-US" sz="3050" b="1" spc="5" dirty="0">
                <a:latin typeface="Arial"/>
                <a:cs typeface="Arial"/>
              </a:rPr>
              <a:t>n</a:t>
            </a:r>
            <a:r>
              <a:rPr lang="en-US" sz="3050" b="1" spc="10" dirty="0">
                <a:latin typeface="Arial"/>
                <a:cs typeface="Arial"/>
              </a:rPr>
              <a:t>s</a:t>
            </a:r>
            <a:r>
              <a:rPr lang="en-US" sz="3050" b="1" spc="20" dirty="0">
                <a:latin typeface="Arial"/>
                <a:cs typeface="Arial"/>
              </a:rPr>
              <a:t> </a:t>
            </a:r>
            <a:r>
              <a:rPr lang="en-US" sz="3050" b="1" spc="10" dirty="0">
                <a:latin typeface="Arial"/>
                <a:cs typeface="Arial"/>
              </a:rPr>
              <a:t>=</a:t>
            </a:r>
            <a:r>
              <a:rPr lang="en-US" sz="3050" b="1" dirty="0">
                <a:latin typeface="Arial"/>
                <a:cs typeface="Arial"/>
              </a:rPr>
              <a:t> </a:t>
            </a:r>
            <a:r>
              <a:rPr lang="en-US" sz="3050" b="1" spc="20" dirty="0">
                <a:latin typeface="Arial"/>
                <a:cs typeface="Arial"/>
              </a:rPr>
              <a:t>3</a:t>
            </a:r>
            <a:r>
              <a:rPr lang="en-US" sz="3050" b="1" spc="-10" dirty="0">
                <a:latin typeface="Arial"/>
                <a:cs typeface="Arial"/>
              </a:rPr>
              <a:t>6</a:t>
            </a:r>
            <a:r>
              <a:rPr lang="en-US" sz="3050" b="1" spc="10" dirty="0">
                <a:latin typeface="Arial"/>
                <a:cs typeface="Arial"/>
              </a:rPr>
              <a:t>0</a:t>
            </a:r>
            <a:r>
              <a:rPr lang="en-US" sz="3050" b="1" spc="5" dirty="0">
                <a:latin typeface="Times New Roman"/>
                <a:cs typeface="Times New Roman"/>
              </a:rPr>
              <a:t>°</a:t>
            </a:r>
            <a:r>
              <a:rPr lang="en-US" sz="3050" b="1" spc="130" dirty="0">
                <a:latin typeface="Times New Roman"/>
                <a:cs typeface="Times New Roman"/>
              </a:rPr>
              <a:t> </a:t>
            </a:r>
            <a:r>
              <a:rPr lang="en-US" sz="3050" b="1" spc="10" dirty="0">
                <a:latin typeface="Arial"/>
                <a:cs typeface="Arial"/>
              </a:rPr>
              <a:t>=</a:t>
            </a:r>
            <a:r>
              <a:rPr lang="en-US" sz="3050" b="1" dirty="0">
                <a:latin typeface="Arial"/>
                <a:cs typeface="Arial"/>
              </a:rPr>
              <a:t> </a:t>
            </a:r>
            <a:r>
              <a:rPr lang="en-US" sz="3050" b="1" spc="10" dirty="0">
                <a:latin typeface="Arial"/>
                <a:cs typeface="Arial"/>
              </a:rPr>
              <a:t>1</a:t>
            </a:r>
            <a:r>
              <a:rPr lang="en-US" sz="3050" b="1" spc="20" dirty="0">
                <a:latin typeface="Arial"/>
                <a:cs typeface="Arial"/>
              </a:rPr>
              <a:t> </a:t>
            </a:r>
            <a:r>
              <a:rPr lang="en-US" sz="3050" b="1" spc="5" dirty="0">
                <a:latin typeface="Arial"/>
                <a:cs typeface="Arial"/>
              </a:rPr>
              <a:t>p</a:t>
            </a:r>
            <a:r>
              <a:rPr lang="en-US" sz="3050" b="1" spc="-10" dirty="0">
                <a:latin typeface="Arial"/>
                <a:cs typeface="Arial"/>
              </a:rPr>
              <a:t>e</a:t>
            </a:r>
            <a:r>
              <a:rPr lang="en-US" sz="3050" b="1" spc="5" dirty="0">
                <a:latin typeface="Arial"/>
                <a:cs typeface="Arial"/>
              </a:rPr>
              <a:t>r</a:t>
            </a:r>
            <a:r>
              <a:rPr lang="en-US" sz="3050" b="1" spc="10" dirty="0">
                <a:latin typeface="Arial"/>
                <a:cs typeface="Arial"/>
              </a:rPr>
              <a:t>i</a:t>
            </a:r>
            <a:r>
              <a:rPr lang="en-US" sz="3050" b="1" spc="5" dirty="0">
                <a:latin typeface="Arial"/>
                <a:cs typeface="Arial"/>
              </a:rPr>
              <a:t>o</a:t>
            </a:r>
            <a:r>
              <a:rPr lang="en-US" sz="3050" b="1" spc="10" dirty="0">
                <a:latin typeface="Arial"/>
                <a:cs typeface="Arial"/>
              </a:rPr>
              <a:t>d</a:t>
            </a:r>
            <a:endParaRPr lang="en-US" sz="305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B7F00-F86C-8C42-5197-E39E0900F29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BFC124-82CA-4794-460C-E32613097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2133600"/>
            <a:ext cx="5483096" cy="404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87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58789" y="444544"/>
            <a:ext cx="733869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pc="20" dirty="0"/>
              <a:t>Phase</a:t>
            </a:r>
            <a:endParaRPr spc="10" dirty="0"/>
          </a:p>
        </p:txBody>
      </p:sp>
      <p:sp>
        <p:nvSpPr>
          <p:cNvPr id="4" name="object 4"/>
          <p:cNvSpPr/>
          <p:nvPr/>
        </p:nvSpPr>
        <p:spPr>
          <a:xfrm>
            <a:off x="3272027" y="7152132"/>
            <a:ext cx="1507490" cy="508000"/>
          </a:xfrm>
          <a:custGeom>
            <a:avLst/>
            <a:gdLst/>
            <a:ahLst/>
            <a:cxnLst/>
            <a:rect l="l" t="t" r="r" b="b"/>
            <a:pathLst>
              <a:path w="1507489" h="508000">
                <a:moveTo>
                  <a:pt x="1507236" y="507491"/>
                </a:moveTo>
                <a:lnTo>
                  <a:pt x="0" y="507491"/>
                </a:lnTo>
                <a:lnTo>
                  <a:pt x="0" y="0"/>
                </a:lnTo>
                <a:lnTo>
                  <a:pt x="1507236" y="0"/>
                </a:lnTo>
                <a:lnTo>
                  <a:pt x="1507236" y="50749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70C13-F67F-0BC8-753A-050B33AAEA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A93A2-476B-F725-871E-F4BE16B88864}"/>
              </a:ext>
            </a:extLst>
          </p:cNvPr>
          <p:cNvSpPr txBox="1"/>
          <p:nvPr/>
        </p:nvSpPr>
        <p:spPr>
          <a:xfrm>
            <a:off x="457200" y="2063936"/>
            <a:ext cx="9067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Phase is measurement of the sine wave, and it indicates where the wave is in its cycle. It is measured in degrees (0°-360°) or radians (0-2π) and is denoted with the Greek symbol Phi (ϕ).</a:t>
            </a:r>
          </a:p>
        </p:txBody>
      </p:sp>
      <p:pic>
        <p:nvPicPr>
          <p:cNvPr id="1026" name="Picture 2" descr="sine wave with arrows at different phase points">
            <a:extLst>
              <a:ext uri="{FF2B5EF4-FFF2-40B4-BE49-F238E27FC236}">
                <a16:creationId xmlns:a16="http://schemas.microsoft.com/office/drawing/2014/main" id="{FB822CDC-5344-68E8-69B5-9D0BE49F5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248" y="3502667"/>
            <a:ext cx="5715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C943B-AB79-450A-DB32-7132963A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Amplitude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D4084-4926-F507-73D1-AAC2409B6CD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53933-D227-D260-CF31-39A4F98F039B}"/>
              </a:ext>
            </a:extLst>
          </p:cNvPr>
          <p:cNvSpPr txBox="1"/>
          <p:nvPr/>
        </p:nvSpPr>
        <p:spPr>
          <a:xfrm>
            <a:off x="381000" y="2133600"/>
            <a:ext cx="8534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Amplitude indicates how far the wave deviates from its position of rest.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wo sine waves with different amplitudes">
            <a:extLst>
              <a:ext uri="{FF2B5EF4-FFF2-40B4-BE49-F238E27FC236}">
                <a16:creationId xmlns:a16="http://schemas.microsoft.com/office/drawing/2014/main" id="{6598F8F8-0766-E109-1FD5-0A9295AEC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4038600" cy="332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340A-067D-F811-A103-AD2B6369F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541260"/>
            <a:ext cx="6169957" cy="607859"/>
          </a:xfrm>
        </p:spPr>
        <p:txBody>
          <a:bodyPr/>
          <a:lstStyle/>
          <a:p>
            <a:r>
              <a:rPr lang="en-US" dirty="0"/>
              <a:t>Wavelength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16F03D-4128-57C4-A2C4-3E358D41DDF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1ADB3E-2E2D-E4D5-6C1D-66BD271F0007}"/>
              </a:ext>
            </a:extLst>
          </p:cNvPr>
          <p:cNvSpPr txBox="1"/>
          <p:nvPr/>
        </p:nvSpPr>
        <p:spPr>
          <a:xfrm>
            <a:off x="558283" y="2033563"/>
            <a:ext cx="89418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Wavelength is the distance between identical points (adjacent crests) in the adjacent cycles of a waveform signal propagated in space or along a wire.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Wavelength is inversely related to frequency, which refers to the number of wave cycles per second. The higher the frequency of the signal, the shorter the wavelength.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Wavelength = λ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Assuming signal velocity v</a:t>
            </a:r>
          </a:p>
          <a:p>
            <a:pPr lvl="2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λ=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vT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λf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c = 3×108 m/s(speed of light in free space) = 300 m/</a:t>
            </a:r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μs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642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0DD3-4C3A-8B2C-0A68-2845526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457200"/>
            <a:ext cx="6169957" cy="607859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9A5BD0-F004-792A-6599-6587D115152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8AE62-A6BB-8C38-CF6D-EA24798E2B72}"/>
              </a:ext>
            </a:extLst>
          </p:cNvPr>
          <p:cNvSpPr txBox="1"/>
          <p:nvPr/>
        </p:nvSpPr>
        <p:spPr>
          <a:xfrm>
            <a:off x="990600" y="2209800"/>
            <a:ext cx="5029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Frequency = 2.5 GHz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λ = c/f</a:t>
            </a:r>
          </a:p>
          <a:p>
            <a:pPr lvl="1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= 300m/</a:t>
            </a:r>
            <a:r>
              <a:rPr lang="el-GR" sz="2400" b="1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079BD4-4475-1ED0-3F4A-B9C6583F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5228823" cy="12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4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24915" marR="5080" indent="-520065">
              <a:lnSpc>
                <a:spcPts val="4220"/>
              </a:lnSpc>
              <a:spcBef>
                <a:spcPts val="685"/>
              </a:spcBef>
            </a:pPr>
            <a:r>
              <a:rPr spc="125" dirty="0"/>
              <a:t>Key</a:t>
            </a:r>
            <a:r>
              <a:rPr spc="70" dirty="0"/>
              <a:t> </a:t>
            </a:r>
            <a:r>
              <a:rPr spc="-10" dirty="0"/>
              <a:t>Idea</a:t>
            </a:r>
            <a:r>
              <a:rPr spc="100" dirty="0"/>
              <a:t> </a:t>
            </a:r>
            <a:r>
              <a:rPr spc="110" dirty="0"/>
              <a:t>of</a:t>
            </a:r>
            <a:r>
              <a:rPr spc="60" dirty="0"/>
              <a:t> </a:t>
            </a:r>
            <a:r>
              <a:rPr spc="-40" dirty="0"/>
              <a:t>Wireless </a:t>
            </a:r>
            <a:r>
              <a:rPr spc="-855" dirty="0"/>
              <a:t> </a:t>
            </a:r>
            <a:r>
              <a:rPr spc="30" dirty="0"/>
              <a:t>Communication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8038" y="2274835"/>
            <a:ext cx="8121015" cy="324832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620395" marR="375285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620395" algn="l"/>
                <a:tab pos="621030" algn="l"/>
              </a:tabLst>
            </a:pPr>
            <a:r>
              <a:rPr sz="2650" b="1" spc="-10" dirty="0">
                <a:latin typeface="Arial"/>
                <a:cs typeface="Arial"/>
              </a:rPr>
              <a:t>The </a:t>
            </a:r>
            <a:r>
              <a:rPr sz="2650" b="1" spc="-15" dirty="0">
                <a:latin typeface="Arial"/>
                <a:cs typeface="Arial"/>
              </a:rPr>
              <a:t>sender </a:t>
            </a:r>
            <a:r>
              <a:rPr sz="2650" b="1" spc="-10" dirty="0">
                <a:latin typeface="Arial"/>
                <a:cs typeface="Arial"/>
              </a:rPr>
              <a:t>sends </a:t>
            </a:r>
            <a:r>
              <a:rPr sz="2650" b="1" spc="-5" dirty="0">
                <a:latin typeface="Arial"/>
                <a:cs typeface="Arial"/>
              </a:rPr>
              <a:t>an EM </a:t>
            </a:r>
            <a:r>
              <a:rPr sz="2650" b="1" spc="-15" dirty="0">
                <a:latin typeface="Arial"/>
                <a:cs typeface="Arial"/>
              </a:rPr>
              <a:t>signal </a:t>
            </a:r>
            <a:r>
              <a:rPr sz="2650" b="1" spc="-5" dirty="0">
                <a:latin typeface="Arial"/>
                <a:cs typeface="Arial"/>
              </a:rPr>
              <a:t>and </a:t>
            </a:r>
            <a:r>
              <a:rPr sz="2650" b="1" spc="-15" dirty="0">
                <a:latin typeface="Arial"/>
                <a:cs typeface="Arial"/>
              </a:rPr>
              <a:t>changes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its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properties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over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time</a:t>
            </a:r>
            <a:endParaRPr sz="2650" dirty="0">
              <a:latin typeface="Arial"/>
              <a:cs typeface="Arial"/>
            </a:endParaRPr>
          </a:p>
          <a:p>
            <a:pPr marL="1059180" marR="22225" indent="-250190">
              <a:lnSpc>
                <a:spcPts val="2110"/>
              </a:lnSpc>
              <a:spcBef>
                <a:spcPts val="72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Changes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reflect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 </a:t>
            </a:r>
            <a:r>
              <a:rPr sz="1950" b="1" spc="10" dirty="0">
                <a:latin typeface="Arial"/>
                <a:cs typeface="Arial"/>
              </a:rPr>
              <a:t>digital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e.g.,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binary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multi-valued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endParaRPr sz="1950" dirty="0">
              <a:latin typeface="Arial"/>
              <a:cs typeface="Arial"/>
            </a:endParaRPr>
          </a:p>
          <a:p>
            <a:pPr marL="809625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Can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change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amplitude,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phase,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frequency,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combination</a:t>
            </a:r>
            <a:endParaRPr sz="1950" dirty="0">
              <a:latin typeface="Arial"/>
              <a:cs typeface="Arial"/>
            </a:endParaRPr>
          </a:p>
          <a:p>
            <a:pPr marL="620395" marR="112395" indent="-314325">
              <a:lnSpc>
                <a:spcPts val="2820"/>
              </a:lnSpc>
              <a:spcBef>
                <a:spcPts val="965"/>
              </a:spcBef>
              <a:buClr>
                <a:srgbClr val="FB0128"/>
              </a:buClr>
              <a:buFont typeface="Arial MT"/>
              <a:buChar char="•"/>
              <a:tabLst>
                <a:tab pos="620395" algn="l"/>
                <a:tab pos="621030" algn="l"/>
              </a:tabLst>
            </a:pPr>
            <a:r>
              <a:rPr sz="2650" b="1" spc="-15" dirty="0">
                <a:latin typeface="Arial"/>
                <a:cs typeface="Arial"/>
              </a:rPr>
              <a:t>Receiver</a:t>
            </a:r>
            <a:r>
              <a:rPr sz="2650" b="1" spc="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learns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digital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 </a:t>
            </a:r>
            <a:r>
              <a:rPr sz="2650" b="1" spc="-10" dirty="0">
                <a:latin typeface="Arial"/>
                <a:cs typeface="Arial"/>
              </a:rPr>
              <a:t>by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observing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how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received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signal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changes</a:t>
            </a:r>
            <a:endParaRPr sz="2650" dirty="0">
              <a:latin typeface="Arial"/>
              <a:cs typeface="Arial"/>
            </a:endParaRPr>
          </a:p>
          <a:p>
            <a:pPr marL="1059180" marR="177165" indent="-250190">
              <a:lnSpc>
                <a:spcPts val="2110"/>
              </a:lnSpc>
              <a:spcBef>
                <a:spcPts val="72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Note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that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no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longer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simple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sine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wave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or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even </a:t>
            </a:r>
            <a:r>
              <a:rPr sz="1950" b="1" spc="15" dirty="0">
                <a:latin typeface="Arial"/>
                <a:cs typeface="Arial"/>
              </a:rPr>
              <a:t>a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periodic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D7E001-C41A-4B5D-0883-9B48FD951BF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20432" y="444544"/>
            <a:ext cx="181610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pc="-120" dirty="0"/>
              <a:t>Outline</a:t>
            </a:r>
            <a:endParaRPr spc="-120" dirty="0"/>
          </a:p>
        </p:txBody>
      </p:sp>
      <p:sp>
        <p:nvSpPr>
          <p:cNvPr id="3" name="object 3"/>
          <p:cNvSpPr txBox="1"/>
          <p:nvPr/>
        </p:nvSpPr>
        <p:spPr>
          <a:xfrm>
            <a:off x="1182063" y="1953241"/>
            <a:ext cx="5905500" cy="49237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Challenges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RF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introduction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cartoon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6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Communication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Time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versus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view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10" dirty="0">
                <a:latin typeface="Arial"/>
                <a:cs typeface="Arial"/>
              </a:rPr>
              <a:t> multiplexing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Channel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capacity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Antennas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signal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propagation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Modulation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Diversity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coding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OFDM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D101C-C59A-5539-9D71-3EA053559BE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1469" y="444544"/>
            <a:ext cx="23742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585" dirty="0"/>
              <a:t>C</a:t>
            </a:r>
            <a:r>
              <a:rPr spc="55" dirty="0"/>
              <a:t>h</a:t>
            </a:r>
            <a:r>
              <a:rPr spc="-135" dirty="0"/>
              <a:t>a</a:t>
            </a:r>
            <a:r>
              <a:rPr spc="125" dirty="0"/>
              <a:t>l</a:t>
            </a:r>
            <a:r>
              <a:rPr spc="85" dirty="0"/>
              <a:t>l</a:t>
            </a:r>
            <a:r>
              <a:rPr spc="-120" dirty="0"/>
              <a:t>e</a:t>
            </a:r>
            <a:r>
              <a:rPr spc="30" dirty="0"/>
              <a:t>n</a:t>
            </a:r>
            <a:r>
              <a:rPr spc="160" dirty="0"/>
              <a:t>g</a:t>
            </a:r>
            <a:r>
              <a:rPr spc="-12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369" y="2197662"/>
            <a:ext cx="8941832" cy="3898338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marR="95885" indent="-314325" algn="just">
              <a:lnSpc>
                <a:spcPct val="88500"/>
              </a:lnSpc>
              <a:spcBef>
                <a:spcPts val="950"/>
              </a:spcBef>
              <a:buClr>
                <a:srgbClr val="FB0128"/>
              </a:buClr>
              <a:buFont typeface="Arial MT"/>
              <a:buChar char="•"/>
              <a:tabLst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Wireless </a:t>
            </a:r>
            <a:r>
              <a:rPr sz="2650" b="1" spc="-5" dirty="0">
                <a:latin typeface="Arial"/>
                <a:cs typeface="Arial"/>
              </a:rPr>
              <a:t>network </a:t>
            </a:r>
            <a:r>
              <a:rPr sz="2650" b="1" spc="-15" dirty="0">
                <a:latin typeface="Arial"/>
                <a:cs typeface="Arial"/>
              </a:rPr>
              <a:t>designers </a:t>
            </a:r>
            <a:r>
              <a:rPr sz="2650" b="1" spc="-10" dirty="0">
                <a:latin typeface="Arial"/>
                <a:cs typeface="Arial"/>
              </a:rPr>
              <a:t>need more </a:t>
            </a:r>
            <a:r>
              <a:rPr sz="2650" b="1" spc="-5" dirty="0">
                <a:latin typeface="Arial"/>
                <a:cs typeface="Arial"/>
              </a:rPr>
              <a:t>precise </a:t>
            </a:r>
            <a:r>
              <a:rPr sz="2650" b="1" spc="-7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information about </a:t>
            </a:r>
            <a:r>
              <a:rPr sz="2650" b="1" spc="-5" dirty="0">
                <a:latin typeface="Arial"/>
                <a:cs typeface="Arial"/>
              </a:rPr>
              <a:t>the </a:t>
            </a:r>
            <a:r>
              <a:rPr sz="2650" b="1" spc="-15" dirty="0">
                <a:latin typeface="Arial"/>
                <a:cs typeface="Arial"/>
              </a:rPr>
              <a:t>performance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5" dirty="0">
                <a:latin typeface="Arial"/>
                <a:cs typeface="Arial"/>
              </a:rPr>
              <a:t>wireless 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“links”</a:t>
            </a:r>
            <a:endParaRPr sz="26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Can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receiver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always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decode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signal?</a:t>
            </a:r>
            <a:endParaRPr sz="19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How many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Kbit,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Mbit,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Gbit </a:t>
            </a:r>
            <a:r>
              <a:rPr sz="1950" b="1" spc="15" dirty="0">
                <a:latin typeface="Arial"/>
                <a:cs typeface="Arial"/>
              </a:rPr>
              <a:t>per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second?</a:t>
            </a:r>
            <a:endParaRPr sz="1950" dirty="0">
              <a:latin typeface="Arial"/>
              <a:cs typeface="Arial"/>
            </a:endParaRPr>
          </a:p>
          <a:p>
            <a:pPr marL="765175" marR="5080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3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Does</a:t>
            </a:r>
            <a:r>
              <a:rPr sz="1950" b="1" spc="10" dirty="0">
                <a:latin typeface="Arial"/>
                <a:cs typeface="Arial"/>
              </a:rPr>
              <a:t> the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physical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environment,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distance,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mobility,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weather,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season,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color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my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shirt,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etc.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matter?</a:t>
            </a:r>
            <a:endParaRPr sz="1950" dirty="0">
              <a:latin typeface="Arial"/>
              <a:cs typeface="Arial"/>
            </a:endParaRPr>
          </a:p>
          <a:p>
            <a:pPr marL="326390" marR="66675" indent="-314325" algn="just">
              <a:lnSpc>
                <a:spcPts val="2820"/>
              </a:lnSpc>
              <a:spcBef>
                <a:spcPts val="935"/>
              </a:spcBef>
              <a:buClr>
                <a:srgbClr val="FB0128"/>
              </a:buClr>
              <a:buFont typeface="Arial MT"/>
              <a:buChar char="•"/>
              <a:tabLst>
                <a:tab pos="327025" algn="l"/>
              </a:tabLst>
            </a:pPr>
            <a:r>
              <a:rPr sz="2650" b="1" dirty="0">
                <a:latin typeface="Arial"/>
                <a:cs typeface="Arial"/>
              </a:rPr>
              <a:t>We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more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formal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way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reasoning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about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wireless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communication:</a:t>
            </a:r>
            <a:endParaRPr sz="2650" dirty="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540"/>
              </a:spcBef>
            </a:pPr>
            <a:r>
              <a:rPr sz="2650" b="1" spc="-10" dirty="0">
                <a:solidFill>
                  <a:srgbClr val="FB0128"/>
                </a:solidFill>
                <a:latin typeface="Arial"/>
                <a:cs typeface="Arial"/>
              </a:rPr>
              <a:t>Represent the</a:t>
            </a:r>
            <a:r>
              <a:rPr sz="2650" b="1" spc="5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15" dirty="0">
                <a:solidFill>
                  <a:srgbClr val="FB0128"/>
                </a:solidFill>
                <a:latin typeface="Arial"/>
                <a:cs typeface="Arial"/>
              </a:rPr>
              <a:t>signal</a:t>
            </a:r>
            <a:r>
              <a:rPr sz="2650" b="1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20" dirty="0">
                <a:solidFill>
                  <a:srgbClr val="FB0128"/>
                </a:solidFill>
                <a:latin typeface="Arial"/>
                <a:cs typeface="Arial"/>
              </a:rPr>
              <a:t>in</a:t>
            </a:r>
            <a:r>
              <a:rPr sz="2650" b="1" spc="-35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5" dirty="0">
                <a:solidFill>
                  <a:srgbClr val="FB0128"/>
                </a:solidFill>
                <a:latin typeface="Arial"/>
                <a:cs typeface="Arial"/>
              </a:rPr>
              <a:t>the</a:t>
            </a:r>
            <a:r>
              <a:rPr sz="2650" b="1" spc="-20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15" dirty="0">
                <a:solidFill>
                  <a:srgbClr val="FB0128"/>
                </a:solidFill>
                <a:latin typeface="Arial"/>
                <a:cs typeface="Arial"/>
              </a:rPr>
              <a:t>frequency</a:t>
            </a:r>
            <a:r>
              <a:rPr sz="2650" b="1" spc="5" dirty="0">
                <a:solidFill>
                  <a:srgbClr val="FB0128"/>
                </a:solidFill>
                <a:latin typeface="Arial"/>
                <a:cs typeface="Arial"/>
              </a:rPr>
              <a:t> </a:t>
            </a:r>
            <a:r>
              <a:rPr sz="2650" b="1" spc="-10" dirty="0">
                <a:solidFill>
                  <a:srgbClr val="FB0128"/>
                </a:solidFill>
                <a:latin typeface="Arial"/>
                <a:cs typeface="Arial"/>
              </a:rPr>
              <a:t>domain!</a:t>
            </a:r>
            <a:endParaRPr sz="26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73C90-8D75-199C-F1F3-54E99A187D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4382" y="176386"/>
            <a:ext cx="7772400" cy="11652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 indent="1534795">
              <a:lnSpc>
                <a:spcPts val="4220"/>
              </a:lnSpc>
              <a:spcBef>
                <a:spcPts val="685"/>
              </a:spcBef>
            </a:pPr>
            <a:r>
              <a:rPr spc="15" dirty="0"/>
              <a:t>Time</a:t>
            </a:r>
            <a:r>
              <a:rPr spc="114" dirty="0"/>
              <a:t> </a:t>
            </a:r>
            <a:r>
              <a:rPr spc="70" dirty="0"/>
              <a:t>Domain </a:t>
            </a:r>
            <a:r>
              <a:rPr spc="114" dirty="0"/>
              <a:t>View: </a:t>
            </a:r>
            <a:r>
              <a:rPr spc="120" dirty="0"/>
              <a:t> </a:t>
            </a:r>
            <a:r>
              <a:rPr spc="-40" dirty="0"/>
              <a:t>Periodic</a:t>
            </a:r>
            <a:r>
              <a:rPr spc="55" dirty="0"/>
              <a:t> </a:t>
            </a:r>
            <a:r>
              <a:rPr spc="-60" dirty="0"/>
              <a:t>versus</a:t>
            </a:r>
            <a:r>
              <a:rPr spc="90" dirty="0"/>
              <a:t> </a:t>
            </a:r>
            <a:r>
              <a:rPr spc="20" dirty="0"/>
              <a:t>Aperiodic</a:t>
            </a:r>
            <a:r>
              <a:rPr spc="90" dirty="0"/>
              <a:t> </a:t>
            </a:r>
            <a:r>
              <a:rPr spc="80" dirty="0"/>
              <a:t>Signals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836" y="2020315"/>
            <a:ext cx="7716520" cy="91630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26390" marR="5080" indent="-314325">
              <a:lnSpc>
                <a:spcPts val="3320"/>
              </a:lnSpc>
              <a:spcBef>
                <a:spcPts val="51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Periodic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signal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-</a:t>
            </a:r>
            <a:r>
              <a:rPr sz="3050" b="1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analog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or</a:t>
            </a:r>
            <a:r>
              <a:rPr sz="3050" b="1" spc="1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digital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signal </a:t>
            </a:r>
            <a:r>
              <a:rPr sz="3050" b="1" spc="-83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pattern</a:t>
            </a:r>
            <a:r>
              <a:rPr sz="3050" b="1" spc="6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that</a:t>
            </a:r>
            <a:r>
              <a:rPr sz="3050" b="1" spc="3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repeats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over</a:t>
            </a:r>
            <a:r>
              <a:rPr sz="3050" b="1" spc="4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time</a:t>
            </a:r>
            <a:endParaRPr sz="30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49751" y="2980470"/>
            <a:ext cx="1809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1154" y="2912872"/>
            <a:ext cx="4783455" cy="829944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016635">
              <a:lnSpc>
                <a:spcPct val="100000"/>
              </a:lnSpc>
              <a:spcBef>
                <a:spcPts val="625"/>
              </a:spcBef>
            </a:pPr>
            <a:r>
              <a:rPr sz="2200" b="1" i="1" spc="-5" dirty="0">
                <a:latin typeface="Arial"/>
                <a:cs typeface="Arial"/>
              </a:rPr>
              <a:t>s</a:t>
            </a:r>
            <a:r>
              <a:rPr sz="2200" b="1" spc="-5" dirty="0">
                <a:latin typeface="Arial"/>
                <a:cs typeface="Arial"/>
              </a:rPr>
              <a:t>(</a:t>
            </a:r>
            <a:r>
              <a:rPr sz="2200" b="1" i="1" spc="-5" dirty="0">
                <a:latin typeface="Arial"/>
                <a:cs typeface="Arial"/>
              </a:rPr>
              <a:t>t</a:t>
            </a:r>
            <a:r>
              <a:rPr sz="2200" b="1" i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+</a:t>
            </a:r>
            <a:r>
              <a:rPr sz="2200" b="1" i="1" spc="-5" dirty="0">
                <a:latin typeface="Arial"/>
                <a:cs typeface="Arial"/>
              </a:rPr>
              <a:t>T</a:t>
            </a:r>
            <a:r>
              <a:rPr sz="2200" b="1" i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)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=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i="1" spc="-5" dirty="0">
                <a:latin typeface="Arial"/>
                <a:cs typeface="Arial"/>
              </a:rPr>
              <a:t>s</a:t>
            </a:r>
            <a:r>
              <a:rPr sz="2200" b="1" spc="-5" dirty="0">
                <a:latin typeface="Arial"/>
                <a:cs typeface="Arial"/>
              </a:rPr>
              <a:t>(</a:t>
            </a:r>
            <a:r>
              <a:rPr sz="2200" b="1" i="1" spc="-5" dirty="0">
                <a:latin typeface="Arial"/>
                <a:cs typeface="Arial"/>
              </a:rPr>
              <a:t>t</a:t>
            </a:r>
            <a:r>
              <a:rPr sz="2200" b="1" i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spc="-5" dirty="0">
                <a:latin typeface="Arial MT"/>
                <a:cs typeface="Arial MT"/>
              </a:rPr>
              <a:t>–</a:t>
            </a:r>
            <a:r>
              <a:rPr sz="2200" spc="140" dirty="0">
                <a:latin typeface="Arial MT"/>
                <a:cs typeface="Arial MT"/>
              </a:rPr>
              <a:t> </a:t>
            </a:r>
            <a:r>
              <a:rPr sz="2200" b="1" spc="-5" dirty="0">
                <a:latin typeface="Arial"/>
                <a:cs typeface="Arial"/>
              </a:rPr>
              <a:t>where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i="1" spc="-5" dirty="0">
                <a:latin typeface="Arial"/>
                <a:cs typeface="Arial"/>
              </a:rPr>
              <a:t>T</a:t>
            </a:r>
            <a:r>
              <a:rPr sz="2200" b="1" i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is</a:t>
            </a:r>
            <a:r>
              <a:rPr sz="2200" b="1" spc="-10" dirty="0">
                <a:latin typeface="Arial"/>
                <a:cs typeface="Arial"/>
              </a:rPr>
              <a:t> the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period</a:t>
            </a:r>
            <a:r>
              <a:rPr sz="2200" b="1" spc="-5" dirty="0">
                <a:latin typeface="Arial"/>
                <a:cs typeface="Arial"/>
              </a:rPr>
              <a:t> of </a:t>
            </a:r>
            <a:r>
              <a:rPr sz="2200" b="1" spc="-10" dirty="0">
                <a:latin typeface="Arial"/>
                <a:cs typeface="Arial"/>
              </a:rPr>
              <a:t>the </a:t>
            </a:r>
            <a:r>
              <a:rPr sz="2200" b="1" spc="-5" dirty="0">
                <a:latin typeface="Arial"/>
                <a:cs typeface="Arial"/>
              </a:rPr>
              <a:t>signal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836" y="3785141"/>
            <a:ext cx="7978140" cy="3474085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765175" marR="672465" indent="-250190">
              <a:lnSpc>
                <a:spcPts val="2360"/>
              </a:lnSpc>
              <a:spcBef>
                <a:spcPts val="405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 </a:t>
            </a:r>
            <a:r>
              <a:rPr sz="2200" b="1" dirty="0">
                <a:latin typeface="Arial"/>
                <a:cs typeface="Arial"/>
              </a:rPr>
              <a:t>Allows </a:t>
            </a:r>
            <a:r>
              <a:rPr sz="2200" b="1" spc="-5" dirty="0">
                <a:latin typeface="Arial"/>
                <a:cs typeface="Arial"/>
              </a:rPr>
              <a:t>us </a:t>
            </a:r>
            <a:r>
              <a:rPr sz="2200" b="1" spc="-10" dirty="0">
                <a:latin typeface="Arial"/>
                <a:cs typeface="Arial"/>
              </a:rPr>
              <a:t>to </a:t>
            </a:r>
            <a:r>
              <a:rPr sz="2200" b="1" spc="-5" dirty="0">
                <a:latin typeface="Arial"/>
                <a:cs typeface="Arial"/>
              </a:rPr>
              <a:t>take a frequency </a:t>
            </a:r>
            <a:r>
              <a:rPr sz="2200" b="1" dirty="0">
                <a:latin typeface="Arial"/>
                <a:cs typeface="Arial"/>
              </a:rPr>
              <a:t>view </a:t>
            </a:r>
            <a:r>
              <a:rPr sz="2200" b="1" spc="-5" dirty="0">
                <a:latin typeface="Arial"/>
                <a:cs typeface="Arial"/>
              </a:rPr>
              <a:t>– important </a:t>
            </a:r>
            <a:r>
              <a:rPr sz="2200" b="1" spc="-10" dirty="0">
                <a:latin typeface="Arial"/>
                <a:cs typeface="Arial"/>
              </a:rPr>
              <a:t>to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understand wireless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challenges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and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solutions</a:t>
            </a:r>
            <a:endParaRPr sz="2200" dirty="0">
              <a:latin typeface="Arial"/>
              <a:cs typeface="Arial"/>
            </a:endParaRPr>
          </a:p>
          <a:p>
            <a:pPr marL="326390" marR="5080" indent="-314325">
              <a:lnSpc>
                <a:spcPts val="3320"/>
              </a:lnSpc>
              <a:spcBef>
                <a:spcPts val="111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5" dirty="0">
                <a:latin typeface="Arial"/>
                <a:cs typeface="Arial"/>
              </a:rPr>
              <a:t>Aperiodic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signal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-</a:t>
            </a:r>
            <a:r>
              <a:rPr sz="3050" b="1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analog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or</a:t>
            </a:r>
            <a:r>
              <a:rPr sz="3050" b="1" spc="1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digital</a:t>
            </a:r>
            <a:r>
              <a:rPr sz="3050" b="1" spc="5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signal </a:t>
            </a:r>
            <a:r>
              <a:rPr sz="3050" b="1" spc="-83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pattern</a:t>
            </a:r>
            <a:r>
              <a:rPr sz="3050" b="1" spc="6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that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doesn't</a:t>
            </a:r>
            <a:r>
              <a:rPr sz="3050" b="1" spc="6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repeat</a:t>
            </a:r>
            <a:r>
              <a:rPr sz="3050" b="1" spc="2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over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time</a:t>
            </a:r>
            <a:endParaRPr sz="30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560"/>
              </a:spcBef>
            </a:pPr>
            <a:r>
              <a:rPr sz="2400" spc="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400" spc="-6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400" b="1" spc="5" dirty="0">
                <a:latin typeface="Arial"/>
                <a:cs typeface="Arial"/>
              </a:rPr>
              <a:t>Hard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10" dirty="0">
                <a:latin typeface="Arial"/>
                <a:cs typeface="Arial"/>
              </a:rPr>
              <a:t>to</a:t>
            </a:r>
            <a:r>
              <a:rPr sz="2400" b="1" spc="-1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analyze</a:t>
            </a:r>
            <a:endParaRPr sz="2400" dirty="0">
              <a:latin typeface="Arial"/>
              <a:cs typeface="Arial"/>
            </a:endParaRPr>
          </a:p>
          <a:p>
            <a:pPr marL="326390" marR="130175" indent="-314325">
              <a:lnSpc>
                <a:spcPts val="3310"/>
              </a:lnSpc>
              <a:spcBef>
                <a:spcPts val="116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3050" b="1" spc="10" dirty="0">
                <a:latin typeface="Arial"/>
                <a:cs typeface="Arial"/>
              </a:rPr>
              <a:t>Can “make”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an</a:t>
            </a:r>
            <a:r>
              <a:rPr sz="3050" b="1" spc="1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aperiodic</a:t>
            </a:r>
            <a:r>
              <a:rPr sz="3050" b="1" spc="55" dirty="0">
                <a:latin typeface="Arial"/>
                <a:cs typeface="Arial"/>
              </a:rPr>
              <a:t> </a:t>
            </a:r>
            <a:r>
              <a:rPr sz="3050" b="1" dirty="0">
                <a:latin typeface="Arial"/>
                <a:cs typeface="Arial"/>
              </a:rPr>
              <a:t>signal</a:t>
            </a:r>
            <a:r>
              <a:rPr sz="3050" b="1" spc="5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periodic </a:t>
            </a:r>
            <a:r>
              <a:rPr sz="3050" b="1" spc="-835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by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taking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a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time</a:t>
            </a:r>
            <a:r>
              <a:rPr sz="3050" b="1" spc="-1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slice</a:t>
            </a:r>
            <a:r>
              <a:rPr sz="3050" b="1" spc="20" dirty="0">
                <a:latin typeface="Arial"/>
                <a:cs typeface="Arial"/>
              </a:rPr>
              <a:t> </a:t>
            </a:r>
            <a:r>
              <a:rPr sz="3050" b="1" spc="10" dirty="0">
                <a:latin typeface="Arial"/>
                <a:cs typeface="Arial"/>
              </a:rPr>
              <a:t>T </a:t>
            </a:r>
            <a:r>
              <a:rPr sz="3050" b="1" dirty="0">
                <a:latin typeface="Arial"/>
                <a:cs typeface="Arial"/>
              </a:rPr>
              <a:t>and</a:t>
            </a:r>
            <a:r>
              <a:rPr sz="3050" b="1" spc="40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repeating</a:t>
            </a:r>
            <a:r>
              <a:rPr sz="3050" b="1" spc="45" dirty="0">
                <a:latin typeface="Arial"/>
                <a:cs typeface="Arial"/>
              </a:rPr>
              <a:t> </a:t>
            </a:r>
            <a:r>
              <a:rPr sz="3050" b="1" spc="5" dirty="0">
                <a:latin typeface="Arial"/>
                <a:cs typeface="Arial"/>
              </a:rPr>
              <a:t>it</a:t>
            </a:r>
            <a:endParaRPr sz="3050" dirty="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509"/>
              </a:spcBef>
            </a:pPr>
            <a:r>
              <a:rPr sz="2200" spc="-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2200" spc="1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Often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what</a:t>
            </a:r>
            <a:r>
              <a:rPr sz="2200" b="1" spc="-55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we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do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implicitly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EBDBC22-6BAF-5654-1F4C-32B20FE1DC8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9D3B-D071-D78E-197B-8014E4D17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13" y="266594"/>
            <a:ext cx="9008137" cy="607859"/>
          </a:xfrm>
        </p:spPr>
        <p:txBody>
          <a:bodyPr/>
          <a:lstStyle/>
          <a:p>
            <a:r>
              <a:rPr lang="en-US" dirty="0"/>
              <a:t>common periodic waveforms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6A79-9A80-C081-23E0-96BCBD839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FB2E56-6596-45E3-7550-F5BAA311185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7054E7-2D2F-A71D-5BEC-2B2EF8E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91" y="1828800"/>
            <a:ext cx="6433225" cy="550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9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1316" y="444544"/>
            <a:ext cx="443293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5" dirty="0"/>
              <a:t>Why</a:t>
            </a:r>
            <a:r>
              <a:rPr spc="65" dirty="0"/>
              <a:t> </a:t>
            </a:r>
            <a:r>
              <a:rPr spc="70" dirty="0"/>
              <a:t>Use</a:t>
            </a:r>
            <a:r>
              <a:rPr spc="95" dirty="0"/>
              <a:t> </a:t>
            </a:r>
            <a:r>
              <a:rPr spc="-40" dirty="0"/>
              <a:t>Wireless?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2063" y="2213806"/>
            <a:ext cx="7640955" cy="4606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320675" algn="ctr">
              <a:lnSpc>
                <a:spcPct val="100000"/>
              </a:lnSpc>
              <a:spcBef>
                <a:spcPts val="90"/>
              </a:spcBef>
            </a:pPr>
            <a:r>
              <a:rPr sz="4400" b="1" spc="-25" dirty="0">
                <a:solidFill>
                  <a:srgbClr val="FB0128"/>
                </a:solidFill>
                <a:latin typeface="Times New Roman"/>
                <a:cs typeface="Times New Roman"/>
              </a:rPr>
              <a:t>There</a:t>
            </a:r>
            <a:r>
              <a:rPr sz="4400" b="1" spc="5" dirty="0">
                <a:solidFill>
                  <a:srgbClr val="FB0128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FB0128"/>
                </a:solidFill>
                <a:latin typeface="Times New Roman"/>
                <a:cs typeface="Times New Roman"/>
              </a:rPr>
              <a:t>are </a:t>
            </a:r>
            <a:r>
              <a:rPr sz="4400" b="1" dirty="0">
                <a:solidFill>
                  <a:srgbClr val="FB0128"/>
                </a:solidFill>
                <a:latin typeface="Times New Roman"/>
                <a:cs typeface="Times New Roman"/>
              </a:rPr>
              <a:t>no</a:t>
            </a:r>
            <a:r>
              <a:rPr sz="4400" b="1" spc="-20" dirty="0">
                <a:solidFill>
                  <a:srgbClr val="FB0128"/>
                </a:solidFill>
                <a:latin typeface="Times New Roman"/>
                <a:cs typeface="Times New Roman"/>
              </a:rPr>
              <a:t> wires!</a:t>
            </a:r>
            <a:endParaRPr sz="4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145"/>
              </a:spcBef>
            </a:pPr>
            <a:r>
              <a:rPr sz="2650" b="1" spc="-10" dirty="0">
                <a:latin typeface="Arial"/>
                <a:cs typeface="Arial"/>
              </a:rPr>
              <a:t>Has several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significant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advantages:</a:t>
            </a:r>
            <a:endParaRPr sz="26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Supports</a:t>
            </a:r>
            <a:r>
              <a:rPr sz="2650" b="1" spc="-6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mobile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users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Move</a:t>
            </a:r>
            <a:r>
              <a:rPr sz="1950" b="1" spc="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around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office,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campus,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city,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…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-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users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get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hooked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Remote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control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devices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(TV,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garage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door,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..)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Cordless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phones,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cell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phones,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..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WiFi,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GPRS,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Bluetooth,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No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need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to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install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maintain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wires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Reduces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cost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important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 offices,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hotels,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Simplifies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deployment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–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important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homes,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hotspots,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6FC795-0BC2-A550-7197-6CDC599533E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753110" marR="5080" indent="516255">
              <a:lnSpc>
                <a:spcPts val="4220"/>
              </a:lnSpc>
              <a:spcBef>
                <a:spcPts val="685"/>
              </a:spcBef>
            </a:pPr>
            <a:r>
              <a:rPr spc="125" dirty="0"/>
              <a:t>Key</a:t>
            </a:r>
            <a:r>
              <a:rPr spc="80" dirty="0"/>
              <a:t> </a:t>
            </a:r>
            <a:r>
              <a:rPr spc="-90" dirty="0"/>
              <a:t>Property</a:t>
            </a:r>
            <a:r>
              <a:rPr spc="85" dirty="0"/>
              <a:t> </a:t>
            </a:r>
            <a:r>
              <a:rPr spc="110" dirty="0"/>
              <a:t>of </a:t>
            </a:r>
            <a:r>
              <a:rPr spc="114" dirty="0"/>
              <a:t> </a:t>
            </a:r>
            <a:r>
              <a:rPr spc="-40" dirty="0"/>
              <a:t>Periodic</a:t>
            </a:r>
            <a:r>
              <a:rPr spc="30" dirty="0"/>
              <a:t> </a:t>
            </a:r>
            <a:r>
              <a:rPr spc="370" dirty="0"/>
              <a:t>EM</a:t>
            </a:r>
            <a:r>
              <a:rPr spc="85" dirty="0"/>
              <a:t> </a:t>
            </a:r>
            <a:r>
              <a:rPr spc="80" dirty="0"/>
              <a:t>Signals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368" y="2274835"/>
            <a:ext cx="8941831" cy="380988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445770" indent="-314325">
              <a:lnSpc>
                <a:spcPct val="884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Any electromagnetic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 </a:t>
            </a: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</a:t>
            </a:r>
            <a:r>
              <a:rPr sz="2650" b="1" spc="1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shown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consist of a </a:t>
            </a:r>
            <a:r>
              <a:rPr sz="2650" b="1" spc="-15" dirty="0">
                <a:latin typeface="Arial"/>
                <a:cs typeface="Arial"/>
              </a:rPr>
              <a:t>collection </a:t>
            </a:r>
            <a:r>
              <a:rPr sz="2650" b="1" spc="-10" dirty="0">
                <a:latin typeface="Arial"/>
                <a:cs typeface="Arial"/>
              </a:rPr>
              <a:t>of periodic analog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signals </a:t>
            </a:r>
            <a:r>
              <a:rPr sz="2650" b="1" spc="-10" dirty="0">
                <a:latin typeface="Arial"/>
                <a:cs typeface="Arial"/>
              </a:rPr>
              <a:t>(sine </a:t>
            </a:r>
            <a:r>
              <a:rPr sz="2650" b="1" spc="-5" dirty="0">
                <a:latin typeface="Arial"/>
                <a:cs typeface="Arial"/>
              </a:rPr>
              <a:t>waves) </a:t>
            </a:r>
            <a:r>
              <a:rPr sz="2650" b="1" spc="-15" dirty="0">
                <a:latin typeface="Arial"/>
                <a:cs typeface="Arial"/>
              </a:rPr>
              <a:t>at </a:t>
            </a:r>
            <a:r>
              <a:rPr sz="2650" b="1" spc="-10" dirty="0">
                <a:latin typeface="Arial"/>
                <a:cs typeface="Arial"/>
              </a:rPr>
              <a:t>different amplitudes,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frequencies,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phases</a:t>
            </a:r>
            <a:endParaRPr sz="2650" dirty="0">
              <a:latin typeface="Arial"/>
              <a:cs typeface="Arial"/>
            </a:endParaRPr>
          </a:p>
          <a:p>
            <a:pPr marL="326390" marR="601345" indent="-314325">
              <a:lnSpc>
                <a:spcPts val="2820"/>
              </a:lnSpc>
              <a:spcBef>
                <a:spcPts val="9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The period of the total </a:t>
            </a:r>
            <a:r>
              <a:rPr sz="2650" b="1" spc="-15" dirty="0">
                <a:latin typeface="Arial"/>
                <a:cs typeface="Arial"/>
              </a:rPr>
              <a:t>signal </a:t>
            </a:r>
            <a:r>
              <a:rPr sz="2650" b="1" spc="-5" dirty="0">
                <a:latin typeface="Arial"/>
                <a:cs typeface="Arial"/>
              </a:rPr>
              <a:t>is </a:t>
            </a:r>
            <a:r>
              <a:rPr sz="2650" b="1" spc="-10" dirty="0">
                <a:latin typeface="Arial"/>
                <a:cs typeface="Arial"/>
              </a:rPr>
              <a:t>equal to </a:t>
            </a:r>
            <a:r>
              <a:rPr sz="2650" b="1" spc="-5" dirty="0">
                <a:latin typeface="Arial"/>
                <a:cs typeface="Arial"/>
              </a:rPr>
              <a:t>the </a:t>
            </a:r>
            <a:r>
              <a:rPr sz="2650" b="1" spc="-7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period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fundamental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frequency</a:t>
            </a:r>
            <a:endParaRPr sz="2650" dirty="0">
              <a:latin typeface="Arial"/>
              <a:cs typeface="Arial"/>
            </a:endParaRPr>
          </a:p>
          <a:p>
            <a:pPr marL="765175" marR="1072515" indent="-250190">
              <a:lnSpc>
                <a:spcPts val="2110"/>
              </a:lnSpc>
              <a:spcBef>
                <a:spcPts val="71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All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other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frequencies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are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an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integer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multiple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fundamental</a:t>
            </a:r>
            <a:r>
              <a:rPr sz="1950" b="1" spc="-5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endParaRPr sz="1950" dirty="0">
              <a:latin typeface="Arial"/>
              <a:cs typeface="Arial"/>
            </a:endParaRPr>
          </a:p>
          <a:p>
            <a:pPr marL="326390" marR="5080" indent="-314325">
              <a:lnSpc>
                <a:spcPct val="88500"/>
              </a:lnSpc>
              <a:spcBef>
                <a:spcPts val="919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There </a:t>
            </a:r>
            <a:r>
              <a:rPr sz="2650" b="1" spc="-20" dirty="0">
                <a:latin typeface="Arial"/>
                <a:cs typeface="Arial"/>
              </a:rPr>
              <a:t>is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15" dirty="0">
                <a:latin typeface="Arial"/>
                <a:cs typeface="Arial"/>
              </a:rPr>
              <a:t>strong </a:t>
            </a:r>
            <a:r>
              <a:rPr sz="2650" b="1" spc="-10" dirty="0">
                <a:latin typeface="Arial"/>
                <a:cs typeface="Arial"/>
              </a:rPr>
              <a:t>relationship between the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“shape”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15" dirty="0">
                <a:latin typeface="Arial"/>
                <a:cs typeface="Arial"/>
              </a:rPr>
              <a:t> signal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 time</a:t>
            </a:r>
            <a:r>
              <a:rPr sz="2650" b="1" spc="-15" dirty="0">
                <a:latin typeface="Arial"/>
                <a:cs typeface="Arial"/>
              </a:rPr>
              <a:t> and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domain</a:t>
            </a:r>
            <a:endParaRPr sz="26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061A1-B0AF-C2A1-7162-E54566C2C06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02EF-BE7B-4D48-A9FE-BD3AA9CE4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071" y="176386"/>
            <a:ext cx="7809529" cy="1215717"/>
          </a:xfrm>
        </p:spPr>
        <p:txBody>
          <a:bodyPr/>
          <a:lstStyle/>
          <a:p>
            <a:r>
              <a:rPr lang="fr-FR" dirty="0" err="1"/>
              <a:t>Analog</a:t>
            </a:r>
            <a:r>
              <a:rPr lang="fr-FR" dirty="0"/>
              <a:t> vs. Digital Communication System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074C0-3C3D-4909-8DB8-5CA8DCF09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D154B7-2D1F-4171-9E69-8184DA5E1C6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D3D4EA-F8C9-4B10-A332-795674F27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91" y="2971800"/>
            <a:ext cx="9158287" cy="240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76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65FE-7365-4703-97F0-B975986E8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85800"/>
            <a:ext cx="7635239" cy="1215717"/>
          </a:xfrm>
        </p:spPr>
        <p:txBody>
          <a:bodyPr/>
          <a:lstStyle/>
          <a:p>
            <a:r>
              <a:rPr lang="en-US" dirty="0"/>
              <a:t>Wireless Communication 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DB9D49-C090-47A2-99B2-D9A2A4496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36A0D-37EF-429C-AA52-311E939807C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932881-C5CB-436F-8DA4-EC28C1BB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95918"/>
            <a:ext cx="8534400" cy="472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5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F340-AC33-4561-A30D-0052836E6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748717"/>
            <a:ext cx="7580779" cy="1215717"/>
          </a:xfrm>
        </p:spPr>
        <p:txBody>
          <a:bodyPr/>
          <a:lstStyle/>
          <a:p>
            <a:r>
              <a:rPr lang="en-US" dirty="0"/>
              <a:t>Wireless Communication System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56841-C3C6-41E9-BAF1-0CADDAC85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6CFB1-E7EF-4F09-8093-B74712D086C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AADB3-A4E4-4717-B304-3D9FA21F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99" y="1964434"/>
            <a:ext cx="8610600" cy="493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9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386D5-2635-62F9-322A-A7E90C1F6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Coding Terminology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53B4D-A39C-81FC-8725-0E0331595D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23A459-4F88-0687-92F5-B8E8333AC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6"/>
          <a:stretch/>
        </p:blipFill>
        <p:spPr>
          <a:xfrm>
            <a:off x="659368" y="2044699"/>
            <a:ext cx="8881957" cy="51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3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3240" y="755432"/>
            <a:ext cx="436626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5" dirty="0"/>
              <a:t>Signal</a:t>
            </a:r>
            <a:r>
              <a:rPr spc="15" dirty="0"/>
              <a:t> </a:t>
            </a:r>
            <a:r>
              <a:rPr spc="55" dirty="0"/>
              <a:t>Modulation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9369" y="2072064"/>
            <a:ext cx="9246632" cy="4707699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26390" marR="5080" indent="-314325">
              <a:lnSpc>
                <a:spcPts val="3170"/>
              </a:lnSpc>
              <a:spcBef>
                <a:spcPts val="745"/>
              </a:spcBef>
              <a:buClr>
                <a:srgbClr val="FF0000"/>
              </a:buClr>
              <a:buSzPct val="73584"/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Modulation: the process of encoding the information  from a message source in a manner suitable for transmission</a:t>
            </a:r>
          </a:p>
          <a:p>
            <a:pPr marL="783590" marR="5080" lvl="1" indent="-314325">
              <a:lnSpc>
                <a:spcPts val="3170"/>
              </a:lnSpc>
              <a:spcBef>
                <a:spcPts val="745"/>
              </a:spcBef>
              <a:buClr>
                <a:srgbClr val="FF0000"/>
              </a:buClr>
              <a:buSzPct val="73584"/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Amplitude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modulation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(AM):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change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strength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the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carrier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based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information</a:t>
            </a:r>
            <a:endParaRPr sz="2650" dirty="0">
              <a:latin typeface="Arial"/>
              <a:cs typeface="Arial"/>
            </a:endParaRPr>
          </a:p>
          <a:p>
            <a:pPr marL="1222375" lvl="2" indent="-250825">
              <a:spcBef>
                <a:spcPts val="595"/>
              </a:spcBef>
              <a:buClr>
                <a:srgbClr val="FF0000"/>
              </a:buClr>
              <a:buFont typeface="Arial MT"/>
              <a:buChar char="•"/>
              <a:tabLst>
                <a:tab pos="765175" algn="l"/>
                <a:tab pos="765810" algn="l"/>
              </a:tabLst>
            </a:pPr>
            <a:r>
              <a:rPr sz="1950" b="1" spc="10" dirty="0">
                <a:latin typeface="Arial"/>
                <a:cs typeface="Arial"/>
              </a:rPr>
              <a:t>High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values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-&gt;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stronger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endParaRPr sz="1950" dirty="0">
              <a:latin typeface="Arial"/>
              <a:cs typeface="Arial"/>
            </a:endParaRPr>
          </a:p>
          <a:p>
            <a:pPr marL="783590" marR="708025" lvl="1" indent="-314325">
              <a:lnSpc>
                <a:spcPts val="3170"/>
              </a:lnSpc>
              <a:spcBef>
                <a:spcPts val="745"/>
              </a:spcBef>
              <a:buClr>
                <a:srgbClr val="FF0000"/>
              </a:buClr>
              <a:buSzPct val="73584"/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Frequency (FM) and </a:t>
            </a:r>
            <a:r>
              <a:rPr sz="2650" b="1" spc="-10" dirty="0">
                <a:latin typeface="Arial"/>
                <a:cs typeface="Arial"/>
              </a:rPr>
              <a:t>phase modulation </a:t>
            </a:r>
            <a:r>
              <a:rPr sz="2650" b="1" spc="-5" dirty="0">
                <a:latin typeface="Arial"/>
                <a:cs typeface="Arial"/>
              </a:rPr>
              <a:t>(PM):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change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frequency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or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phase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</a:t>
            </a:r>
            <a:endParaRPr sz="2650" dirty="0">
              <a:latin typeface="Arial"/>
              <a:cs typeface="Arial"/>
            </a:endParaRPr>
          </a:p>
          <a:p>
            <a:pPr marL="1222375" lvl="2" indent="-250825">
              <a:spcBef>
                <a:spcPts val="595"/>
              </a:spcBef>
              <a:buClr>
                <a:srgbClr val="FF0000"/>
              </a:buClr>
              <a:buFont typeface="Arial MT"/>
              <a:buChar char="•"/>
              <a:tabLst>
                <a:tab pos="765175" algn="l"/>
                <a:tab pos="765810" algn="l"/>
              </a:tabLst>
            </a:pPr>
            <a:r>
              <a:rPr sz="1950" b="1" spc="15" dirty="0">
                <a:latin typeface="Arial"/>
                <a:cs typeface="Arial"/>
              </a:rPr>
              <a:t>Frequency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Phase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shift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keying</a:t>
            </a:r>
            <a:endParaRPr sz="1950" dirty="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630"/>
              </a:spcBef>
              <a:buClr>
                <a:srgbClr val="FF0000"/>
              </a:buClr>
              <a:buSzPct val="73584"/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Digital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versions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are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also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called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“shift </a:t>
            </a:r>
            <a:r>
              <a:rPr sz="2650" b="1" spc="-15" dirty="0">
                <a:latin typeface="Arial"/>
                <a:cs typeface="Arial"/>
              </a:rPr>
              <a:t>keying”</a:t>
            </a:r>
            <a:endParaRPr sz="2650" dirty="0">
              <a:latin typeface="Arial"/>
              <a:cs typeface="Arial"/>
            </a:endParaRPr>
          </a:p>
          <a:p>
            <a:pPr marL="765175" lvl="1" indent="-250825">
              <a:lnSpc>
                <a:spcPct val="100000"/>
              </a:lnSpc>
              <a:spcBef>
                <a:spcPts val="700"/>
              </a:spcBef>
              <a:buClr>
                <a:srgbClr val="FF0000"/>
              </a:buClr>
              <a:buFont typeface="Arial MT"/>
              <a:buChar char="•"/>
              <a:tabLst>
                <a:tab pos="765175" algn="l"/>
                <a:tab pos="765810" algn="l"/>
              </a:tabLst>
            </a:pPr>
            <a:r>
              <a:rPr sz="1950" b="1" spc="15" dirty="0">
                <a:latin typeface="Arial"/>
                <a:cs typeface="Arial"/>
              </a:rPr>
              <a:t>Amplitude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(ASK),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(FSK),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Phase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(PSK)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Shift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Keying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C3F91-DAA2-670A-9C52-9EE8536111D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6222E-19C2-5F64-0E27-EC7ECD6F5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A6694-EA8E-A924-734B-9058C9A915F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6F5C3-D736-F24D-AE45-7427F84F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17" y="1805928"/>
            <a:ext cx="8407183" cy="5527458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D2D99129-611E-D3AD-B9B4-8F91B87EB2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4688" y="176213"/>
            <a:ext cx="6169025" cy="1165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05" dirty="0"/>
              <a:t>Signal</a:t>
            </a:r>
            <a:r>
              <a:rPr spc="15" dirty="0"/>
              <a:t> </a:t>
            </a:r>
            <a:r>
              <a:rPr spc="55" dirty="0"/>
              <a:t>Modulation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B0CB-0010-4091-B1AD-3A3D3ACF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916251"/>
            <a:ext cx="9677400" cy="54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76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FF37-136A-4BEF-B9B8-A56307CE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0AFA0-CC84-4FDF-B773-D8DEE6857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F5832-8DCE-4E24-A57A-F90C6AA74C1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EEBD59-EBDD-431A-9C69-D778B5E3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93998"/>
            <a:ext cx="9780032" cy="585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07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6C27-2FC8-4432-9D45-47C7B6AF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36452-C645-47E2-A8A3-D953AAAF8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418C7-4F45-4CF1-A2C0-5E66159EAE33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F4517-0ABC-41DA-A474-2D7C9459D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91" y="1820727"/>
            <a:ext cx="9677400" cy="579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1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C637-4C56-4A4B-B67E-133C1D13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33743-D1B4-4BA1-9171-B996CA515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5A4BF-2944-48CE-969B-CA417405869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42D70-C979-4923-AD23-CF63D67A4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" t="-698" r="805" b="698"/>
          <a:stretch/>
        </p:blipFill>
        <p:spPr>
          <a:xfrm>
            <a:off x="380999" y="1874424"/>
            <a:ext cx="9531670" cy="572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1969" y="444544"/>
            <a:ext cx="683196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What</a:t>
            </a:r>
            <a:r>
              <a:rPr spc="95" dirty="0"/>
              <a:t> </a:t>
            </a:r>
            <a:r>
              <a:rPr dirty="0"/>
              <a:t>is</a:t>
            </a:r>
            <a:r>
              <a:rPr spc="90" dirty="0"/>
              <a:t> </a:t>
            </a:r>
            <a:r>
              <a:rPr spc="25" dirty="0"/>
              <a:t>Hard</a:t>
            </a:r>
            <a:r>
              <a:rPr spc="105" dirty="0"/>
              <a:t> </a:t>
            </a:r>
            <a:r>
              <a:rPr spc="-35" dirty="0"/>
              <a:t>about</a:t>
            </a:r>
            <a:r>
              <a:rPr spc="60" dirty="0"/>
              <a:t> </a:t>
            </a:r>
            <a:r>
              <a:rPr spc="-40" dirty="0"/>
              <a:t>Wireless?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4423" y="2232054"/>
            <a:ext cx="8145780" cy="43973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98450" algn="ctr">
              <a:lnSpc>
                <a:spcPct val="100000"/>
              </a:lnSpc>
              <a:spcBef>
                <a:spcPts val="90"/>
              </a:spcBef>
            </a:pPr>
            <a:r>
              <a:rPr sz="4400" b="1" spc="-25" dirty="0">
                <a:solidFill>
                  <a:srgbClr val="FB0128"/>
                </a:solidFill>
                <a:latin typeface="Times New Roman"/>
                <a:cs typeface="Times New Roman"/>
              </a:rPr>
              <a:t>There</a:t>
            </a:r>
            <a:r>
              <a:rPr sz="4400" b="1" spc="5" dirty="0">
                <a:solidFill>
                  <a:srgbClr val="FB0128"/>
                </a:solidFill>
                <a:latin typeface="Times New Roman"/>
                <a:cs typeface="Times New Roman"/>
              </a:rPr>
              <a:t> </a:t>
            </a:r>
            <a:r>
              <a:rPr sz="4400" b="1" spc="-40" dirty="0">
                <a:solidFill>
                  <a:srgbClr val="FB0128"/>
                </a:solidFill>
                <a:latin typeface="Times New Roman"/>
                <a:cs typeface="Times New Roman"/>
              </a:rPr>
              <a:t>are </a:t>
            </a:r>
            <a:r>
              <a:rPr sz="4400" b="1" dirty="0">
                <a:solidFill>
                  <a:srgbClr val="FB0128"/>
                </a:solidFill>
                <a:latin typeface="Times New Roman"/>
                <a:cs typeface="Times New Roman"/>
              </a:rPr>
              <a:t>no</a:t>
            </a:r>
            <a:r>
              <a:rPr sz="4400" b="1" spc="-20" dirty="0">
                <a:solidFill>
                  <a:srgbClr val="FB0128"/>
                </a:solidFill>
                <a:latin typeface="Times New Roman"/>
                <a:cs typeface="Times New Roman"/>
              </a:rPr>
              <a:t> wires!</a:t>
            </a:r>
            <a:endParaRPr sz="4400" dirty="0">
              <a:latin typeface="Times New Roman"/>
              <a:cs typeface="Times New Roman"/>
            </a:endParaRPr>
          </a:p>
          <a:p>
            <a:pPr marL="326390" marR="5080" indent="-314325">
              <a:lnSpc>
                <a:spcPts val="2810"/>
              </a:lnSpc>
              <a:spcBef>
                <a:spcPts val="340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 </a:t>
            </a:r>
            <a:r>
              <a:rPr sz="2650" b="1" spc="-5" dirty="0">
                <a:solidFill>
                  <a:srgbClr val="FF0000"/>
                </a:solidFill>
                <a:latin typeface="Arial"/>
                <a:cs typeface="Arial"/>
              </a:rPr>
              <a:t>wired </a:t>
            </a:r>
            <a:r>
              <a:rPr sz="2650" b="1" spc="-10" dirty="0">
                <a:latin typeface="Arial"/>
                <a:cs typeface="Arial"/>
              </a:rPr>
              <a:t>networks links </a:t>
            </a:r>
            <a:r>
              <a:rPr sz="2650" b="1" spc="-15" dirty="0">
                <a:latin typeface="Arial"/>
                <a:cs typeface="Arial"/>
              </a:rPr>
              <a:t>are constant, </a:t>
            </a:r>
            <a:r>
              <a:rPr sz="2650" b="1" spc="-10" dirty="0">
                <a:latin typeface="Arial"/>
                <a:cs typeface="Arial"/>
              </a:rPr>
              <a:t>reliable </a:t>
            </a:r>
            <a:r>
              <a:rPr sz="2650" b="1" spc="-15" dirty="0">
                <a:latin typeface="Arial"/>
                <a:cs typeface="Arial"/>
              </a:rPr>
              <a:t>and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physically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isolated</a:t>
            </a:r>
            <a:endParaRPr sz="26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6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20" dirty="0">
                <a:latin typeface="Arial"/>
                <a:cs typeface="Arial"/>
              </a:rPr>
              <a:t>A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1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 err="1">
                <a:latin typeface="Arial"/>
                <a:cs typeface="Arial"/>
              </a:rPr>
              <a:t>G</a:t>
            </a:r>
            <a:r>
              <a:rPr lang="en-US" sz="1950" b="1" spc="15" dirty="0" err="1">
                <a:latin typeface="Arial"/>
                <a:cs typeface="Arial"/>
              </a:rPr>
              <a:t>B</a:t>
            </a:r>
            <a:r>
              <a:rPr sz="1950" b="1" spc="15" dirty="0" err="1">
                <a:latin typeface="Arial"/>
                <a:cs typeface="Arial"/>
              </a:rPr>
              <a:t>ps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Ethernet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always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has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same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properties</a:t>
            </a:r>
            <a:endParaRPr sz="1950" dirty="0">
              <a:latin typeface="Arial"/>
              <a:cs typeface="Arial"/>
            </a:endParaRPr>
          </a:p>
          <a:p>
            <a:pPr marL="765175" marR="283210" indent="-250190">
              <a:lnSpc>
                <a:spcPts val="2110"/>
              </a:lnSpc>
              <a:spcBef>
                <a:spcPts val="74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Not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true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for</a:t>
            </a:r>
            <a:r>
              <a:rPr sz="1950" b="1" spc="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“54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Mb</a:t>
            </a:r>
            <a:r>
              <a:rPr lang="en-US" sz="1950" b="1" spc="15" dirty="0">
                <a:latin typeface="Arial"/>
                <a:cs typeface="Arial"/>
              </a:rPr>
              <a:t>p</a:t>
            </a:r>
            <a:r>
              <a:rPr sz="1950" b="1" spc="15" dirty="0">
                <a:latin typeface="Arial"/>
                <a:cs typeface="Arial"/>
              </a:rPr>
              <a:t>s”</a:t>
            </a:r>
            <a:r>
              <a:rPr sz="1950" b="1" spc="10" dirty="0">
                <a:latin typeface="Arial"/>
                <a:cs typeface="Arial"/>
              </a:rPr>
              <a:t> 802.11a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and</a:t>
            </a:r>
            <a:r>
              <a:rPr sz="1950" b="1" spc="10" dirty="0">
                <a:latin typeface="Arial"/>
                <a:cs typeface="Arial"/>
              </a:rPr>
              <a:t> definitely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not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for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“6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Gb</a:t>
            </a:r>
            <a:r>
              <a:rPr lang="en-US" sz="1950" b="1" spc="15" dirty="0">
                <a:latin typeface="Arial"/>
                <a:cs typeface="Arial"/>
              </a:rPr>
              <a:t>p</a:t>
            </a:r>
            <a:r>
              <a:rPr sz="1950" b="1" spc="15" dirty="0">
                <a:latin typeface="Arial"/>
                <a:cs typeface="Arial"/>
              </a:rPr>
              <a:t>s”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802.11ac</a:t>
            </a:r>
            <a:endParaRPr sz="1950" dirty="0">
              <a:latin typeface="Arial"/>
              <a:cs typeface="Arial"/>
            </a:endParaRPr>
          </a:p>
          <a:p>
            <a:pPr marL="326390" marR="467995" indent="-314325">
              <a:lnSpc>
                <a:spcPts val="2820"/>
              </a:lnSpc>
              <a:spcBef>
                <a:spcPts val="93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 </a:t>
            </a:r>
            <a:r>
              <a:rPr sz="2650" b="1" spc="-5" dirty="0">
                <a:solidFill>
                  <a:srgbClr val="FF0000"/>
                </a:solidFill>
                <a:latin typeface="Arial"/>
                <a:cs typeface="Arial"/>
              </a:rPr>
              <a:t>wireless </a:t>
            </a:r>
            <a:r>
              <a:rPr sz="2650" b="1" spc="-10" dirty="0">
                <a:latin typeface="Arial"/>
                <a:cs typeface="Arial"/>
              </a:rPr>
              <a:t>networks links </a:t>
            </a:r>
            <a:r>
              <a:rPr sz="2650" b="1" spc="-15" dirty="0">
                <a:latin typeface="Arial"/>
                <a:cs typeface="Arial"/>
              </a:rPr>
              <a:t>are </a:t>
            </a:r>
            <a:r>
              <a:rPr sz="2650" b="1" spc="-10" dirty="0">
                <a:latin typeface="Arial"/>
                <a:cs typeface="Arial"/>
              </a:rPr>
              <a:t>variable, </a:t>
            </a:r>
            <a:r>
              <a:rPr sz="2650" b="1" spc="-5" dirty="0">
                <a:latin typeface="Arial"/>
                <a:cs typeface="Arial"/>
              </a:rPr>
              <a:t>error- 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prone</a:t>
            </a:r>
            <a:endParaRPr sz="26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Link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properties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can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be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extremely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dynamic</a:t>
            </a:r>
            <a:endParaRPr sz="1950" dirty="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For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mobile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devices</a:t>
            </a:r>
            <a:r>
              <a:rPr sz="1950" b="1" spc="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they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also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differ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across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locations</a:t>
            </a:r>
            <a:endParaRPr sz="19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26C51-571B-2544-38AB-B6657CA5EEB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C97BE-7FF9-493F-B5EA-D34EE66F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BE872-9875-46E3-A132-DDE87E4F0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3366C8-DF5C-4017-9984-30F3976F8B3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56AE4-3FE8-4A81-92F9-74B165F0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1"/>
          <a:stretch/>
        </p:blipFill>
        <p:spPr>
          <a:xfrm>
            <a:off x="228599" y="1870273"/>
            <a:ext cx="9601200" cy="590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65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1488-8B2E-4527-8DEF-407BADA2A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30D34-20F5-49E1-B106-90974F097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9CB4C-D5B2-4EED-A02F-37C25928C7F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15171-9EC0-48EE-93E0-366C807749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2"/>
          <a:stretch/>
        </p:blipFill>
        <p:spPr>
          <a:xfrm>
            <a:off x="112058" y="1828801"/>
            <a:ext cx="9977718" cy="5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1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5407-5011-4616-9E94-EBD6FE1D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897EC-7D03-4C79-BDB2-A6F55FFA3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13977-20CC-4F23-91BF-8EDCA9B86E8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20AE8-9493-4921-99BC-1F920A6FB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8800"/>
            <a:ext cx="9829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05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8854E-95AF-4558-AC8B-47066C012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A75CD-C266-4A6F-8DA1-2C93ECB28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02B85-E141-47C7-9986-F438C172BE4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5E324-43F1-460E-B557-54116AF17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9906000" cy="58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7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4BF2-11E0-4BD0-8DCB-9EC3443D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3583F-58AE-49B8-BB86-12608EC404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17B51-A736-4C4C-B8AD-D9919FE3934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B4A550-96E9-40AB-98D5-05EAFF93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7448"/>
            <a:ext cx="9372600" cy="577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14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F660-819F-4630-B46F-05FCC6AB8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A708C-9339-4AEE-A015-56F193758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59A520-0F65-4E24-A73E-9C8E06E39E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B82631-9BC5-4F4C-AF76-D62167B4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75" y="1886340"/>
            <a:ext cx="9399032" cy="57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784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C1B-C1A1-425A-90B1-F0BCC2BE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DCDA4-BB13-434F-BC17-347EFC1B6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2FCCE-0062-4F93-B340-2C48E796D7F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C5596F-B149-426C-A185-B11FBAA24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"/>
          <a:stretch/>
        </p:blipFill>
        <p:spPr>
          <a:xfrm>
            <a:off x="215153" y="1828800"/>
            <a:ext cx="9686363" cy="576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5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02256-CB05-42E6-BEA9-0EA103AB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6F91-3BD8-4112-A70F-5FFB937759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EECA0-1CD7-420B-A7CA-CBAA14FA134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81653-CF78-4B4C-A129-9DD30FD48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730189"/>
            <a:ext cx="9906000" cy="58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1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B33E-E112-4DDC-ACA0-D3DE5ABA1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0199"/>
            <a:ext cx="6169957" cy="607859"/>
          </a:xfrm>
        </p:spPr>
        <p:txBody>
          <a:bodyPr/>
          <a:lstStyle/>
          <a:p>
            <a:r>
              <a:rPr lang="en-US" dirty="0"/>
              <a:t>QAM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B91DD-64A5-4C28-A6AF-98AB5F02D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024EE-8A33-4AAF-A1DF-9D7E0BDA211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612AB-8400-46F6-85A2-0BDB09C4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68" y="2971800"/>
            <a:ext cx="9344025" cy="419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10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C1864-FB69-4E33-98CD-7226952E2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C60F6-0773-4FCE-B93A-F270F7641C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93354-F601-4466-83F9-A722FC70D71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DDC7E-FE35-41A4-A0C1-66D9B84D7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10058400" cy="44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9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3211" y="444544"/>
            <a:ext cx="66135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0" dirty="0"/>
              <a:t>Wireless</a:t>
            </a:r>
            <a:r>
              <a:rPr spc="85" dirty="0"/>
              <a:t> </a:t>
            </a:r>
            <a:r>
              <a:rPr dirty="0"/>
              <a:t>is</a:t>
            </a:r>
            <a:r>
              <a:rPr spc="90" dirty="0"/>
              <a:t> </a:t>
            </a:r>
            <a:r>
              <a:rPr spc="-135" dirty="0"/>
              <a:t>a</a:t>
            </a:r>
            <a:r>
              <a:rPr spc="105" dirty="0"/>
              <a:t> </a:t>
            </a:r>
            <a:r>
              <a:rPr spc="-75" dirty="0"/>
              <a:t>shared</a:t>
            </a:r>
            <a:r>
              <a:rPr spc="65" dirty="0"/>
              <a:t> </a:t>
            </a:r>
            <a:r>
              <a:rPr spc="15" dirty="0"/>
              <a:t>medium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80" y="2027959"/>
            <a:ext cx="4428490" cy="493458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5080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5" dirty="0">
                <a:latin typeface="Arial"/>
                <a:cs typeface="Arial"/>
              </a:rPr>
              <a:t>In wired </a:t>
            </a:r>
            <a:r>
              <a:rPr sz="2650" b="1" spc="-10" dirty="0">
                <a:latin typeface="Arial"/>
                <a:cs typeface="Arial"/>
              </a:rPr>
              <a:t>communication,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are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contained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conductor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Copper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fiber</a:t>
            </a:r>
            <a:endParaRPr sz="19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Guides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energy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to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destination</a:t>
            </a:r>
            <a:endParaRPr sz="1950">
              <a:latin typeface="Arial"/>
              <a:cs typeface="Arial"/>
            </a:endParaRPr>
          </a:p>
          <a:p>
            <a:pPr marL="765175" marR="193040" indent="-250190">
              <a:lnSpc>
                <a:spcPts val="2110"/>
              </a:lnSpc>
              <a:spcBef>
                <a:spcPts val="74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Protects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from external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signals</a:t>
            </a:r>
            <a:endParaRPr sz="1950">
              <a:latin typeface="Arial"/>
              <a:cs typeface="Arial"/>
            </a:endParaRPr>
          </a:p>
          <a:p>
            <a:pPr marL="326390" marR="150495" indent="-314325">
              <a:lnSpc>
                <a:spcPct val="88500"/>
              </a:lnSpc>
              <a:spcBef>
                <a:spcPts val="91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10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communication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uses broadcasting </a:t>
            </a:r>
            <a:r>
              <a:rPr sz="2650" b="1" spc="-20" dirty="0">
                <a:latin typeface="Arial"/>
                <a:cs typeface="Arial"/>
              </a:rPr>
              <a:t>over 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shared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ether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Energy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is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distributed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in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space</a:t>
            </a:r>
            <a:endParaRPr sz="1950">
              <a:latin typeface="Arial"/>
              <a:cs typeface="Arial"/>
            </a:endParaRPr>
          </a:p>
          <a:p>
            <a:pPr marL="765175" marR="359410" indent="-250190">
              <a:lnSpc>
                <a:spcPts val="2110"/>
              </a:lnSpc>
              <a:spcBef>
                <a:spcPts val="74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Signal must compete with 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many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other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signals</a:t>
            </a:r>
            <a:r>
              <a:rPr sz="1950" b="1" spc="-3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in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same </a:t>
            </a:r>
            <a:r>
              <a:rPr sz="1950" b="1" spc="-5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band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67400" y="2548127"/>
            <a:ext cx="3348354" cy="167640"/>
            <a:chOff x="5867400" y="2548127"/>
            <a:chExt cx="3348354" cy="167640"/>
          </a:xfrm>
        </p:grpSpPr>
        <p:sp>
          <p:nvSpPr>
            <p:cNvPr id="5" name="object 5"/>
            <p:cNvSpPr/>
            <p:nvPr/>
          </p:nvSpPr>
          <p:spPr>
            <a:xfrm>
              <a:off x="6035039" y="2602991"/>
              <a:ext cx="3096895" cy="56515"/>
            </a:xfrm>
            <a:custGeom>
              <a:avLst/>
              <a:gdLst/>
              <a:ahLst/>
              <a:cxnLst/>
              <a:rect l="l" t="t" r="r" b="b"/>
              <a:pathLst>
                <a:path w="3096895" h="56514">
                  <a:moveTo>
                    <a:pt x="3096767" y="56388"/>
                  </a:moveTo>
                  <a:lnTo>
                    <a:pt x="0" y="56388"/>
                  </a:lnTo>
                  <a:lnTo>
                    <a:pt x="0" y="0"/>
                  </a:lnTo>
                  <a:lnTo>
                    <a:pt x="3096767" y="0"/>
                  </a:lnTo>
                  <a:lnTo>
                    <a:pt x="3096767" y="56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67400" y="2548127"/>
              <a:ext cx="167639" cy="1676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7987" y="2548127"/>
              <a:ext cx="167640" cy="167640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273039" y="3209544"/>
            <a:ext cx="3865245" cy="3778250"/>
            <a:chOff x="5273039" y="3209544"/>
            <a:chExt cx="3865245" cy="377825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3039" y="3212591"/>
              <a:ext cx="3028188" cy="302361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273039" y="3209544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80" y="12700"/>
                  </a:moveTo>
                  <a:lnTo>
                    <a:pt x="1283208" y="12700"/>
                  </a:lnTo>
                  <a:lnTo>
                    <a:pt x="1321308" y="0"/>
                  </a:lnTo>
                  <a:lnTo>
                    <a:pt x="1668780" y="0"/>
                  </a:lnTo>
                  <a:lnTo>
                    <a:pt x="1744980" y="12700"/>
                  </a:lnTo>
                  <a:close/>
                </a:path>
                <a:path w="3028315" h="3022600">
                  <a:moveTo>
                    <a:pt x="1524" y="1511300"/>
                  </a:moveTo>
                  <a:lnTo>
                    <a:pt x="1524" y="1473200"/>
                  </a:lnTo>
                  <a:lnTo>
                    <a:pt x="3048" y="1435100"/>
                  </a:lnTo>
                  <a:lnTo>
                    <a:pt x="9144" y="1358900"/>
                  </a:lnTo>
                  <a:lnTo>
                    <a:pt x="18288" y="1282700"/>
                  </a:lnTo>
                  <a:lnTo>
                    <a:pt x="24383" y="1244600"/>
                  </a:lnTo>
                  <a:lnTo>
                    <a:pt x="39624" y="1168400"/>
                  </a:lnTo>
                  <a:lnTo>
                    <a:pt x="57912" y="1092200"/>
                  </a:lnTo>
                  <a:lnTo>
                    <a:pt x="68580" y="1054100"/>
                  </a:lnTo>
                  <a:lnTo>
                    <a:pt x="80772" y="1028700"/>
                  </a:lnTo>
                  <a:lnTo>
                    <a:pt x="92964" y="990600"/>
                  </a:lnTo>
                  <a:lnTo>
                    <a:pt x="120396" y="914400"/>
                  </a:lnTo>
                  <a:lnTo>
                    <a:pt x="134112" y="889000"/>
                  </a:lnTo>
                  <a:lnTo>
                    <a:pt x="150876" y="850900"/>
                  </a:lnTo>
                  <a:lnTo>
                    <a:pt x="166116" y="825500"/>
                  </a:lnTo>
                  <a:lnTo>
                    <a:pt x="184404" y="787400"/>
                  </a:lnTo>
                  <a:lnTo>
                    <a:pt x="201167" y="749300"/>
                  </a:lnTo>
                  <a:lnTo>
                    <a:pt x="219456" y="723900"/>
                  </a:lnTo>
                  <a:lnTo>
                    <a:pt x="259080" y="660400"/>
                  </a:lnTo>
                  <a:lnTo>
                    <a:pt x="280416" y="635000"/>
                  </a:lnTo>
                  <a:lnTo>
                    <a:pt x="323088" y="571500"/>
                  </a:lnTo>
                  <a:lnTo>
                    <a:pt x="419100" y="469900"/>
                  </a:lnTo>
                  <a:lnTo>
                    <a:pt x="496824" y="393700"/>
                  </a:lnTo>
                  <a:lnTo>
                    <a:pt x="551688" y="342900"/>
                  </a:lnTo>
                  <a:lnTo>
                    <a:pt x="580644" y="317500"/>
                  </a:lnTo>
                  <a:lnTo>
                    <a:pt x="638556" y="279400"/>
                  </a:lnTo>
                  <a:lnTo>
                    <a:pt x="669036" y="254000"/>
                  </a:lnTo>
                  <a:lnTo>
                    <a:pt x="697992" y="228600"/>
                  </a:lnTo>
                  <a:lnTo>
                    <a:pt x="729996" y="215900"/>
                  </a:lnTo>
                  <a:lnTo>
                    <a:pt x="760476" y="190500"/>
                  </a:lnTo>
                  <a:lnTo>
                    <a:pt x="792480" y="177800"/>
                  </a:lnTo>
                  <a:lnTo>
                    <a:pt x="826008" y="165100"/>
                  </a:lnTo>
                  <a:lnTo>
                    <a:pt x="858012" y="139700"/>
                  </a:lnTo>
                  <a:lnTo>
                    <a:pt x="925067" y="114300"/>
                  </a:lnTo>
                  <a:lnTo>
                    <a:pt x="960120" y="101600"/>
                  </a:lnTo>
                  <a:lnTo>
                    <a:pt x="993648" y="88900"/>
                  </a:lnTo>
                  <a:lnTo>
                    <a:pt x="1063752" y="63500"/>
                  </a:lnTo>
                  <a:lnTo>
                    <a:pt x="1136904" y="38100"/>
                  </a:lnTo>
                  <a:lnTo>
                    <a:pt x="1171956" y="38100"/>
                  </a:lnTo>
                  <a:lnTo>
                    <a:pt x="1210056" y="25400"/>
                  </a:lnTo>
                  <a:lnTo>
                    <a:pt x="1246632" y="12700"/>
                  </a:lnTo>
                  <a:lnTo>
                    <a:pt x="1399032" y="12700"/>
                  </a:lnTo>
                  <a:lnTo>
                    <a:pt x="1322832" y="25400"/>
                  </a:lnTo>
                  <a:lnTo>
                    <a:pt x="1286256" y="25400"/>
                  </a:lnTo>
                  <a:lnTo>
                    <a:pt x="1249680" y="38100"/>
                  </a:lnTo>
                  <a:lnTo>
                    <a:pt x="1103376" y="63500"/>
                  </a:lnTo>
                  <a:lnTo>
                    <a:pt x="1033272" y="88900"/>
                  </a:lnTo>
                  <a:lnTo>
                    <a:pt x="999744" y="101600"/>
                  </a:lnTo>
                  <a:lnTo>
                    <a:pt x="964692" y="114300"/>
                  </a:lnTo>
                  <a:lnTo>
                    <a:pt x="864108" y="152400"/>
                  </a:lnTo>
                  <a:lnTo>
                    <a:pt x="832104" y="177800"/>
                  </a:lnTo>
                  <a:lnTo>
                    <a:pt x="768096" y="203200"/>
                  </a:lnTo>
                  <a:lnTo>
                    <a:pt x="737616" y="228600"/>
                  </a:lnTo>
                  <a:lnTo>
                    <a:pt x="646176" y="279400"/>
                  </a:lnTo>
                  <a:lnTo>
                    <a:pt x="588264" y="330200"/>
                  </a:lnTo>
                  <a:lnTo>
                    <a:pt x="533400" y="381000"/>
                  </a:lnTo>
                  <a:lnTo>
                    <a:pt x="505967" y="393700"/>
                  </a:lnTo>
                  <a:lnTo>
                    <a:pt x="454152" y="444500"/>
                  </a:lnTo>
                  <a:lnTo>
                    <a:pt x="429767" y="469900"/>
                  </a:lnTo>
                  <a:lnTo>
                    <a:pt x="403860" y="495300"/>
                  </a:lnTo>
                  <a:lnTo>
                    <a:pt x="335280" y="584200"/>
                  </a:lnTo>
                  <a:lnTo>
                    <a:pt x="312420" y="609600"/>
                  </a:lnTo>
                  <a:lnTo>
                    <a:pt x="291083" y="635000"/>
                  </a:lnTo>
                  <a:lnTo>
                    <a:pt x="271272" y="673100"/>
                  </a:lnTo>
                  <a:lnTo>
                    <a:pt x="251460" y="698500"/>
                  </a:lnTo>
                  <a:lnTo>
                    <a:pt x="231648" y="736600"/>
                  </a:lnTo>
                  <a:lnTo>
                    <a:pt x="213360" y="762000"/>
                  </a:lnTo>
                  <a:lnTo>
                    <a:pt x="196596" y="800100"/>
                  </a:lnTo>
                  <a:lnTo>
                    <a:pt x="178308" y="825500"/>
                  </a:lnTo>
                  <a:lnTo>
                    <a:pt x="163067" y="863600"/>
                  </a:lnTo>
                  <a:lnTo>
                    <a:pt x="132588" y="927100"/>
                  </a:lnTo>
                  <a:lnTo>
                    <a:pt x="118872" y="952500"/>
                  </a:lnTo>
                  <a:lnTo>
                    <a:pt x="82296" y="1066800"/>
                  </a:lnTo>
                  <a:lnTo>
                    <a:pt x="71628" y="1092200"/>
                  </a:lnTo>
                  <a:lnTo>
                    <a:pt x="53340" y="1168400"/>
                  </a:lnTo>
                  <a:lnTo>
                    <a:pt x="38100" y="1244600"/>
                  </a:lnTo>
                  <a:lnTo>
                    <a:pt x="32004" y="1282700"/>
                  </a:lnTo>
                  <a:lnTo>
                    <a:pt x="22860" y="1358900"/>
                  </a:lnTo>
                  <a:lnTo>
                    <a:pt x="16764" y="1435100"/>
                  </a:lnTo>
                  <a:lnTo>
                    <a:pt x="15240" y="1473200"/>
                  </a:lnTo>
                  <a:lnTo>
                    <a:pt x="15240" y="1498600"/>
                  </a:lnTo>
                  <a:lnTo>
                    <a:pt x="12192" y="1498600"/>
                  </a:lnTo>
                  <a:lnTo>
                    <a:pt x="1524" y="1511300"/>
                  </a:lnTo>
                  <a:close/>
                </a:path>
                <a:path w="3028315" h="3022600">
                  <a:moveTo>
                    <a:pt x="1819656" y="2997200"/>
                  </a:moveTo>
                  <a:lnTo>
                    <a:pt x="1743456" y="2997200"/>
                  </a:lnTo>
                  <a:lnTo>
                    <a:pt x="1816608" y="2971800"/>
                  </a:lnTo>
                  <a:lnTo>
                    <a:pt x="1853184" y="2971800"/>
                  </a:lnTo>
                  <a:lnTo>
                    <a:pt x="1889760" y="2959100"/>
                  </a:lnTo>
                  <a:lnTo>
                    <a:pt x="1924812" y="2946400"/>
                  </a:lnTo>
                  <a:lnTo>
                    <a:pt x="1959864" y="2946400"/>
                  </a:lnTo>
                  <a:lnTo>
                    <a:pt x="2065020" y="2908300"/>
                  </a:lnTo>
                  <a:lnTo>
                    <a:pt x="2098548" y="2895600"/>
                  </a:lnTo>
                  <a:lnTo>
                    <a:pt x="2132076" y="2870200"/>
                  </a:lnTo>
                  <a:lnTo>
                    <a:pt x="2164080" y="2857500"/>
                  </a:lnTo>
                  <a:lnTo>
                    <a:pt x="2197608" y="2844800"/>
                  </a:lnTo>
                  <a:lnTo>
                    <a:pt x="2261616" y="2806700"/>
                  </a:lnTo>
                  <a:lnTo>
                    <a:pt x="2292096" y="2794000"/>
                  </a:lnTo>
                  <a:lnTo>
                    <a:pt x="2322576" y="2768600"/>
                  </a:lnTo>
                  <a:lnTo>
                    <a:pt x="2353056" y="2755900"/>
                  </a:lnTo>
                  <a:lnTo>
                    <a:pt x="2382012" y="2730500"/>
                  </a:lnTo>
                  <a:lnTo>
                    <a:pt x="2412492" y="2705100"/>
                  </a:lnTo>
                  <a:lnTo>
                    <a:pt x="2439924" y="2692400"/>
                  </a:lnTo>
                  <a:lnTo>
                    <a:pt x="2468880" y="2667000"/>
                  </a:lnTo>
                  <a:lnTo>
                    <a:pt x="2523744" y="2616200"/>
                  </a:lnTo>
                  <a:lnTo>
                    <a:pt x="2575560" y="2565400"/>
                  </a:lnTo>
                  <a:lnTo>
                    <a:pt x="2648712" y="2489200"/>
                  </a:lnTo>
                  <a:lnTo>
                    <a:pt x="2694432" y="2438400"/>
                  </a:lnTo>
                  <a:lnTo>
                    <a:pt x="2715768" y="2400300"/>
                  </a:lnTo>
                  <a:lnTo>
                    <a:pt x="2758440" y="2349500"/>
                  </a:lnTo>
                  <a:lnTo>
                    <a:pt x="2778252" y="2311400"/>
                  </a:lnTo>
                  <a:lnTo>
                    <a:pt x="2796540" y="2286000"/>
                  </a:lnTo>
                  <a:lnTo>
                    <a:pt x="2816352" y="2260600"/>
                  </a:lnTo>
                  <a:lnTo>
                    <a:pt x="2866644" y="2159000"/>
                  </a:lnTo>
                  <a:lnTo>
                    <a:pt x="2897124" y="2095500"/>
                  </a:lnTo>
                  <a:lnTo>
                    <a:pt x="2910840" y="2057400"/>
                  </a:lnTo>
                  <a:lnTo>
                    <a:pt x="2923032" y="2019300"/>
                  </a:lnTo>
                  <a:lnTo>
                    <a:pt x="2935224" y="1993900"/>
                  </a:lnTo>
                  <a:lnTo>
                    <a:pt x="2947416" y="1955800"/>
                  </a:lnTo>
                  <a:lnTo>
                    <a:pt x="2958084" y="1917700"/>
                  </a:lnTo>
                  <a:lnTo>
                    <a:pt x="2991612" y="1778000"/>
                  </a:lnTo>
                  <a:lnTo>
                    <a:pt x="2997708" y="1739900"/>
                  </a:lnTo>
                  <a:lnTo>
                    <a:pt x="3006852" y="1663700"/>
                  </a:lnTo>
                  <a:lnTo>
                    <a:pt x="3012948" y="1587500"/>
                  </a:lnTo>
                  <a:lnTo>
                    <a:pt x="3014472" y="1549400"/>
                  </a:lnTo>
                  <a:lnTo>
                    <a:pt x="3014472" y="1473200"/>
                  </a:lnTo>
                  <a:lnTo>
                    <a:pt x="3012948" y="1435100"/>
                  </a:lnTo>
                  <a:lnTo>
                    <a:pt x="3006852" y="1358900"/>
                  </a:lnTo>
                  <a:lnTo>
                    <a:pt x="2997708" y="1282700"/>
                  </a:lnTo>
                  <a:lnTo>
                    <a:pt x="2990088" y="1244600"/>
                  </a:lnTo>
                  <a:lnTo>
                    <a:pt x="2983992" y="1206500"/>
                  </a:lnTo>
                  <a:lnTo>
                    <a:pt x="2976372" y="1168400"/>
                  </a:lnTo>
                  <a:lnTo>
                    <a:pt x="2958084" y="1092200"/>
                  </a:lnTo>
                  <a:lnTo>
                    <a:pt x="2947416" y="1066800"/>
                  </a:lnTo>
                  <a:lnTo>
                    <a:pt x="2910840" y="952500"/>
                  </a:lnTo>
                  <a:lnTo>
                    <a:pt x="2897124" y="927100"/>
                  </a:lnTo>
                  <a:lnTo>
                    <a:pt x="2866644" y="863600"/>
                  </a:lnTo>
                  <a:lnTo>
                    <a:pt x="2816352" y="762000"/>
                  </a:lnTo>
                  <a:lnTo>
                    <a:pt x="2796540" y="736600"/>
                  </a:lnTo>
                  <a:lnTo>
                    <a:pt x="2778252" y="698500"/>
                  </a:lnTo>
                  <a:lnTo>
                    <a:pt x="2758440" y="673100"/>
                  </a:lnTo>
                  <a:lnTo>
                    <a:pt x="2737104" y="635000"/>
                  </a:lnTo>
                  <a:lnTo>
                    <a:pt x="2694432" y="584200"/>
                  </a:lnTo>
                  <a:lnTo>
                    <a:pt x="2648712" y="533400"/>
                  </a:lnTo>
                  <a:lnTo>
                    <a:pt x="2624328" y="495300"/>
                  </a:lnTo>
                  <a:lnTo>
                    <a:pt x="2575560" y="444500"/>
                  </a:lnTo>
                  <a:lnTo>
                    <a:pt x="2523744" y="393700"/>
                  </a:lnTo>
                  <a:lnTo>
                    <a:pt x="2468880" y="355600"/>
                  </a:lnTo>
                  <a:lnTo>
                    <a:pt x="2439924" y="330200"/>
                  </a:lnTo>
                  <a:lnTo>
                    <a:pt x="2412492" y="304800"/>
                  </a:lnTo>
                  <a:lnTo>
                    <a:pt x="2383536" y="279400"/>
                  </a:lnTo>
                  <a:lnTo>
                    <a:pt x="2292096" y="228600"/>
                  </a:lnTo>
                  <a:lnTo>
                    <a:pt x="2261616" y="203200"/>
                  </a:lnTo>
                  <a:lnTo>
                    <a:pt x="2197608" y="177800"/>
                  </a:lnTo>
                  <a:lnTo>
                    <a:pt x="2165604" y="152400"/>
                  </a:lnTo>
                  <a:lnTo>
                    <a:pt x="2065020" y="114300"/>
                  </a:lnTo>
                  <a:lnTo>
                    <a:pt x="2029968" y="101600"/>
                  </a:lnTo>
                  <a:lnTo>
                    <a:pt x="1996440" y="88900"/>
                  </a:lnTo>
                  <a:lnTo>
                    <a:pt x="1961388" y="76200"/>
                  </a:lnTo>
                  <a:lnTo>
                    <a:pt x="1924812" y="63500"/>
                  </a:lnTo>
                  <a:lnTo>
                    <a:pt x="1889760" y="50800"/>
                  </a:lnTo>
                  <a:lnTo>
                    <a:pt x="1853184" y="50800"/>
                  </a:lnTo>
                  <a:lnTo>
                    <a:pt x="1780032" y="38100"/>
                  </a:lnTo>
                  <a:lnTo>
                    <a:pt x="1743456" y="25400"/>
                  </a:lnTo>
                  <a:lnTo>
                    <a:pt x="1705356" y="25400"/>
                  </a:lnTo>
                  <a:lnTo>
                    <a:pt x="1668780" y="12700"/>
                  </a:lnTo>
                  <a:lnTo>
                    <a:pt x="1783080" y="12700"/>
                  </a:lnTo>
                  <a:lnTo>
                    <a:pt x="1856232" y="38100"/>
                  </a:lnTo>
                  <a:lnTo>
                    <a:pt x="1929384" y="50800"/>
                  </a:lnTo>
                  <a:lnTo>
                    <a:pt x="2069592" y="101600"/>
                  </a:lnTo>
                  <a:lnTo>
                    <a:pt x="2103120" y="114300"/>
                  </a:lnTo>
                  <a:lnTo>
                    <a:pt x="2138172" y="127000"/>
                  </a:lnTo>
                  <a:lnTo>
                    <a:pt x="2170176" y="139700"/>
                  </a:lnTo>
                  <a:lnTo>
                    <a:pt x="2203704" y="165100"/>
                  </a:lnTo>
                  <a:lnTo>
                    <a:pt x="2235708" y="177800"/>
                  </a:lnTo>
                  <a:lnTo>
                    <a:pt x="2299716" y="215900"/>
                  </a:lnTo>
                  <a:lnTo>
                    <a:pt x="2360676" y="254000"/>
                  </a:lnTo>
                  <a:lnTo>
                    <a:pt x="2391156" y="279400"/>
                  </a:lnTo>
                  <a:lnTo>
                    <a:pt x="2449068" y="317500"/>
                  </a:lnTo>
                  <a:lnTo>
                    <a:pt x="2478024" y="342900"/>
                  </a:lnTo>
                  <a:lnTo>
                    <a:pt x="2532888" y="393700"/>
                  </a:lnTo>
                  <a:lnTo>
                    <a:pt x="2610612" y="469900"/>
                  </a:lnTo>
                  <a:lnTo>
                    <a:pt x="2659380" y="520700"/>
                  </a:lnTo>
                  <a:lnTo>
                    <a:pt x="2727960" y="609600"/>
                  </a:lnTo>
                  <a:lnTo>
                    <a:pt x="2749296" y="635000"/>
                  </a:lnTo>
                  <a:lnTo>
                    <a:pt x="2769108" y="660400"/>
                  </a:lnTo>
                  <a:lnTo>
                    <a:pt x="2790444" y="685800"/>
                  </a:lnTo>
                  <a:lnTo>
                    <a:pt x="2808732" y="723900"/>
                  </a:lnTo>
                  <a:lnTo>
                    <a:pt x="2827020" y="749300"/>
                  </a:lnTo>
                  <a:lnTo>
                    <a:pt x="2845308" y="787400"/>
                  </a:lnTo>
                  <a:lnTo>
                    <a:pt x="2862072" y="825500"/>
                  </a:lnTo>
                  <a:lnTo>
                    <a:pt x="2878836" y="850900"/>
                  </a:lnTo>
                  <a:lnTo>
                    <a:pt x="2909316" y="914400"/>
                  </a:lnTo>
                  <a:lnTo>
                    <a:pt x="2936748" y="990600"/>
                  </a:lnTo>
                  <a:lnTo>
                    <a:pt x="2948940" y="1028700"/>
                  </a:lnTo>
                  <a:lnTo>
                    <a:pt x="2959608" y="1054100"/>
                  </a:lnTo>
                  <a:lnTo>
                    <a:pt x="2980944" y="1130300"/>
                  </a:lnTo>
                  <a:lnTo>
                    <a:pt x="2990088" y="1168400"/>
                  </a:lnTo>
                  <a:lnTo>
                    <a:pt x="2997708" y="1206500"/>
                  </a:lnTo>
                  <a:lnTo>
                    <a:pt x="3003804" y="1244600"/>
                  </a:lnTo>
                  <a:lnTo>
                    <a:pt x="3011424" y="1282700"/>
                  </a:lnTo>
                  <a:lnTo>
                    <a:pt x="3020568" y="1358900"/>
                  </a:lnTo>
                  <a:lnTo>
                    <a:pt x="3026664" y="1435100"/>
                  </a:lnTo>
                  <a:lnTo>
                    <a:pt x="3028188" y="1473200"/>
                  </a:lnTo>
                  <a:lnTo>
                    <a:pt x="3028188" y="1549400"/>
                  </a:lnTo>
                  <a:lnTo>
                    <a:pt x="3026664" y="1587500"/>
                  </a:lnTo>
                  <a:lnTo>
                    <a:pt x="3020568" y="1663700"/>
                  </a:lnTo>
                  <a:lnTo>
                    <a:pt x="3011424" y="1739900"/>
                  </a:lnTo>
                  <a:lnTo>
                    <a:pt x="3005328" y="1778000"/>
                  </a:lnTo>
                  <a:lnTo>
                    <a:pt x="2990088" y="1854200"/>
                  </a:lnTo>
                  <a:lnTo>
                    <a:pt x="2980944" y="1892300"/>
                  </a:lnTo>
                  <a:lnTo>
                    <a:pt x="2970276" y="1917700"/>
                  </a:lnTo>
                  <a:lnTo>
                    <a:pt x="2961132" y="1955800"/>
                  </a:lnTo>
                  <a:lnTo>
                    <a:pt x="2936748" y="2032000"/>
                  </a:lnTo>
                  <a:lnTo>
                    <a:pt x="2923032" y="2057400"/>
                  </a:lnTo>
                  <a:lnTo>
                    <a:pt x="2909316" y="2095500"/>
                  </a:lnTo>
                  <a:lnTo>
                    <a:pt x="2894076" y="2133600"/>
                  </a:lnTo>
                  <a:lnTo>
                    <a:pt x="2878836" y="2159000"/>
                  </a:lnTo>
                  <a:lnTo>
                    <a:pt x="2862072" y="2197100"/>
                  </a:lnTo>
                  <a:lnTo>
                    <a:pt x="2828544" y="2260600"/>
                  </a:lnTo>
                  <a:lnTo>
                    <a:pt x="2808732" y="2298700"/>
                  </a:lnTo>
                  <a:lnTo>
                    <a:pt x="2790444" y="2324100"/>
                  </a:lnTo>
                  <a:lnTo>
                    <a:pt x="2769108" y="2349500"/>
                  </a:lnTo>
                  <a:lnTo>
                    <a:pt x="2749296" y="2387600"/>
                  </a:lnTo>
                  <a:lnTo>
                    <a:pt x="2727960" y="2413000"/>
                  </a:lnTo>
                  <a:lnTo>
                    <a:pt x="2682240" y="2476500"/>
                  </a:lnTo>
                  <a:lnTo>
                    <a:pt x="2610612" y="2552700"/>
                  </a:lnTo>
                  <a:lnTo>
                    <a:pt x="2532888" y="2628900"/>
                  </a:lnTo>
                  <a:lnTo>
                    <a:pt x="2478024" y="2679700"/>
                  </a:lnTo>
                  <a:lnTo>
                    <a:pt x="2420112" y="2717800"/>
                  </a:lnTo>
                  <a:lnTo>
                    <a:pt x="2391156" y="2743200"/>
                  </a:lnTo>
                  <a:lnTo>
                    <a:pt x="2360676" y="2768600"/>
                  </a:lnTo>
                  <a:lnTo>
                    <a:pt x="2330196" y="2781300"/>
                  </a:lnTo>
                  <a:lnTo>
                    <a:pt x="2299716" y="2806700"/>
                  </a:lnTo>
                  <a:lnTo>
                    <a:pt x="2235708" y="2844800"/>
                  </a:lnTo>
                  <a:lnTo>
                    <a:pt x="2203704" y="2857500"/>
                  </a:lnTo>
                  <a:lnTo>
                    <a:pt x="2170176" y="2870200"/>
                  </a:lnTo>
                  <a:lnTo>
                    <a:pt x="2138172" y="2882900"/>
                  </a:lnTo>
                  <a:lnTo>
                    <a:pt x="2103120" y="2908300"/>
                  </a:lnTo>
                  <a:lnTo>
                    <a:pt x="2069592" y="2921000"/>
                  </a:lnTo>
                  <a:lnTo>
                    <a:pt x="1999488" y="2946400"/>
                  </a:lnTo>
                  <a:lnTo>
                    <a:pt x="1929384" y="2959100"/>
                  </a:lnTo>
                  <a:lnTo>
                    <a:pt x="1819656" y="2997200"/>
                  </a:lnTo>
                  <a:close/>
                </a:path>
                <a:path w="3028315" h="3022600">
                  <a:moveTo>
                    <a:pt x="1437132" y="3009900"/>
                  </a:moveTo>
                  <a:lnTo>
                    <a:pt x="1284732" y="3009900"/>
                  </a:lnTo>
                  <a:lnTo>
                    <a:pt x="1246632" y="2997200"/>
                  </a:lnTo>
                  <a:lnTo>
                    <a:pt x="1173480" y="2984500"/>
                  </a:lnTo>
                  <a:lnTo>
                    <a:pt x="1100328" y="2959100"/>
                  </a:lnTo>
                  <a:lnTo>
                    <a:pt x="1065276" y="2959100"/>
                  </a:lnTo>
                  <a:lnTo>
                    <a:pt x="1028700" y="2946400"/>
                  </a:lnTo>
                  <a:lnTo>
                    <a:pt x="993648" y="2933700"/>
                  </a:lnTo>
                  <a:lnTo>
                    <a:pt x="960120" y="2921000"/>
                  </a:lnTo>
                  <a:lnTo>
                    <a:pt x="925067" y="2908300"/>
                  </a:lnTo>
                  <a:lnTo>
                    <a:pt x="858012" y="2870200"/>
                  </a:lnTo>
                  <a:lnTo>
                    <a:pt x="826008" y="2857500"/>
                  </a:lnTo>
                  <a:lnTo>
                    <a:pt x="792480" y="2844800"/>
                  </a:lnTo>
                  <a:lnTo>
                    <a:pt x="762000" y="2819400"/>
                  </a:lnTo>
                  <a:lnTo>
                    <a:pt x="729996" y="2806700"/>
                  </a:lnTo>
                  <a:lnTo>
                    <a:pt x="699516" y="2781300"/>
                  </a:lnTo>
                  <a:lnTo>
                    <a:pt x="669036" y="2768600"/>
                  </a:lnTo>
                  <a:lnTo>
                    <a:pt x="638556" y="2743200"/>
                  </a:lnTo>
                  <a:lnTo>
                    <a:pt x="609600" y="2717800"/>
                  </a:lnTo>
                  <a:lnTo>
                    <a:pt x="551688" y="2679700"/>
                  </a:lnTo>
                  <a:lnTo>
                    <a:pt x="496824" y="2628900"/>
                  </a:lnTo>
                  <a:lnTo>
                    <a:pt x="419100" y="2552700"/>
                  </a:lnTo>
                  <a:lnTo>
                    <a:pt x="345948" y="2476500"/>
                  </a:lnTo>
                  <a:lnTo>
                    <a:pt x="323088" y="2438400"/>
                  </a:lnTo>
                  <a:lnTo>
                    <a:pt x="280416" y="2387600"/>
                  </a:lnTo>
                  <a:lnTo>
                    <a:pt x="259080" y="2349500"/>
                  </a:lnTo>
                  <a:lnTo>
                    <a:pt x="219456" y="2298700"/>
                  </a:lnTo>
                  <a:lnTo>
                    <a:pt x="182880" y="2235200"/>
                  </a:lnTo>
                  <a:lnTo>
                    <a:pt x="166116" y="2197100"/>
                  </a:lnTo>
                  <a:lnTo>
                    <a:pt x="150876" y="2159000"/>
                  </a:lnTo>
                  <a:lnTo>
                    <a:pt x="134112" y="2133600"/>
                  </a:lnTo>
                  <a:lnTo>
                    <a:pt x="120396" y="2095500"/>
                  </a:lnTo>
                  <a:lnTo>
                    <a:pt x="105156" y="2057400"/>
                  </a:lnTo>
                  <a:lnTo>
                    <a:pt x="68580" y="1955800"/>
                  </a:lnTo>
                  <a:lnTo>
                    <a:pt x="57912" y="1917700"/>
                  </a:lnTo>
                  <a:lnTo>
                    <a:pt x="39624" y="1854200"/>
                  </a:lnTo>
                  <a:lnTo>
                    <a:pt x="24383" y="1778000"/>
                  </a:lnTo>
                  <a:lnTo>
                    <a:pt x="12192" y="1701800"/>
                  </a:lnTo>
                  <a:lnTo>
                    <a:pt x="9144" y="1663700"/>
                  </a:lnTo>
                  <a:lnTo>
                    <a:pt x="4572" y="1625600"/>
                  </a:lnTo>
                  <a:lnTo>
                    <a:pt x="0" y="1511300"/>
                  </a:lnTo>
                  <a:lnTo>
                    <a:pt x="1524" y="1498600"/>
                  </a:lnTo>
                  <a:lnTo>
                    <a:pt x="1524" y="1511300"/>
                  </a:lnTo>
                  <a:lnTo>
                    <a:pt x="15240" y="1511300"/>
                  </a:lnTo>
                  <a:lnTo>
                    <a:pt x="15240" y="1549400"/>
                  </a:lnTo>
                  <a:lnTo>
                    <a:pt x="18288" y="1625600"/>
                  </a:lnTo>
                  <a:lnTo>
                    <a:pt x="32004" y="1739900"/>
                  </a:lnTo>
                  <a:lnTo>
                    <a:pt x="38100" y="1778000"/>
                  </a:lnTo>
                  <a:lnTo>
                    <a:pt x="71628" y="1917700"/>
                  </a:lnTo>
                  <a:lnTo>
                    <a:pt x="92964" y="1993900"/>
                  </a:lnTo>
                  <a:lnTo>
                    <a:pt x="105156" y="2019300"/>
                  </a:lnTo>
                  <a:lnTo>
                    <a:pt x="132588" y="2095500"/>
                  </a:lnTo>
                  <a:lnTo>
                    <a:pt x="147828" y="2120900"/>
                  </a:lnTo>
                  <a:lnTo>
                    <a:pt x="178308" y="2197100"/>
                  </a:lnTo>
                  <a:lnTo>
                    <a:pt x="195072" y="2222500"/>
                  </a:lnTo>
                  <a:lnTo>
                    <a:pt x="213360" y="2260600"/>
                  </a:lnTo>
                  <a:lnTo>
                    <a:pt x="231648" y="2286000"/>
                  </a:lnTo>
                  <a:lnTo>
                    <a:pt x="271272" y="2349500"/>
                  </a:lnTo>
                  <a:lnTo>
                    <a:pt x="291083" y="2374900"/>
                  </a:lnTo>
                  <a:lnTo>
                    <a:pt x="312420" y="2400300"/>
                  </a:lnTo>
                  <a:lnTo>
                    <a:pt x="335280" y="2438400"/>
                  </a:lnTo>
                  <a:lnTo>
                    <a:pt x="356616" y="2463800"/>
                  </a:lnTo>
                  <a:lnTo>
                    <a:pt x="381000" y="2489200"/>
                  </a:lnTo>
                  <a:lnTo>
                    <a:pt x="403860" y="2514600"/>
                  </a:lnTo>
                  <a:lnTo>
                    <a:pt x="428244" y="2540000"/>
                  </a:lnTo>
                  <a:lnTo>
                    <a:pt x="505967" y="2616200"/>
                  </a:lnTo>
                  <a:lnTo>
                    <a:pt x="588264" y="2692400"/>
                  </a:lnTo>
                  <a:lnTo>
                    <a:pt x="646176" y="2730500"/>
                  </a:lnTo>
                  <a:lnTo>
                    <a:pt x="676656" y="2755900"/>
                  </a:lnTo>
                  <a:lnTo>
                    <a:pt x="705612" y="2768600"/>
                  </a:lnTo>
                  <a:lnTo>
                    <a:pt x="737616" y="2794000"/>
                  </a:lnTo>
                  <a:lnTo>
                    <a:pt x="768096" y="2806700"/>
                  </a:lnTo>
                  <a:lnTo>
                    <a:pt x="864108" y="2857500"/>
                  </a:lnTo>
                  <a:lnTo>
                    <a:pt x="931164" y="2895600"/>
                  </a:lnTo>
                  <a:lnTo>
                    <a:pt x="998220" y="2921000"/>
                  </a:lnTo>
                  <a:lnTo>
                    <a:pt x="1068324" y="2946400"/>
                  </a:lnTo>
                  <a:lnTo>
                    <a:pt x="1103376" y="2946400"/>
                  </a:lnTo>
                  <a:lnTo>
                    <a:pt x="1176528" y="2971800"/>
                  </a:lnTo>
                  <a:lnTo>
                    <a:pt x="1211580" y="2971800"/>
                  </a:lnTo>
                  <a:lnTo>
                    <a:pt x="1249680" y="2984500"/>
                  </a:lnTo>
                  <a:lnTo>
                    <a:pt x="1286256" y="2997200"/>
                  </a:lnTo>
                  <a:lnTo>
                    <a:pt x="1360932" y="2997200"/>
                  </a:lnTo>
                  <a:lnTo>
                    <a:pt x="1437132" y="3009900"/>
                  </a:lnTo>
                  <a:close/>
                </a:path>
                <a:path w="3028315" h="3022600">
                  <a:moveTo>
                    <a:pt x="15240" y="1511300"/>
                  </a:moveTo>
                  <a:lnTo>
                    <a:pt x="1524" y="1511300"/>
                  </a:lnTo>
                  <a:lnTo>
                    <a:pt x="12192" y="1498600"/>
                  </a:lnTo>
                  <a:lnTo>
                    <a:pt x="15240" y="1498600"/>
                  </a:lnTo>
                  <a:lnTo>
                    <a:pt x="15240" y="1511300"/>
                  </a:lnTo>
                  <a:close/>
                </a:path>
                <a:path w="3028315" h="3022600">
                  <a:moveTo>
                    <a:pt x="1744980" y="3009900"/>
                  </a:moveTo>
                  <a:lnTo>
                    <a:pt x="1591056" y="3009900"/>
                  </a:lnTo>
                  <a:lnTo>
                    <a:pt x="1667256" y="2997200"/>
                  </a:lnTo>
                  <a:lnTo>
                    <a:pt x="1783080" y="2997200"/>
                  </a:lnTo>
                  <a:lnTo>
                    <a:pt x="1744980" y="3009900"/>
                  </a:lnTo>
                  <a:close/>
                </a:path>
                <a:path w="3028315" h="3022600">
                  <a:moveTo>
                    <a:pt x="1592580" y="3022600"/>
                  </a:moveTo>
                  <a:lnTo>
                    <a:pt x="1399032" y="3022600"/>
                  </a:lnTo>
                  <a:lnTo>
                    <a:pt x="1359408" y="3009900"/>
                  </a:lnTo>
                  <a:lnTo>
                    <a:pt x="1668780" y="3009900"/>
                  </a:lnTo>
                  <a:lnTo>
                    <a:pt x="1592580" y="302260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4076" y="4640580"/>
              <a:ext cx="167640" cy="167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12764" y="3965448"/>
              <a:ext cx="3023616" cy="302209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111239" y="3963924"/>
              <a:ext cx="3027045" cy="3022600"/>
            </a:xfrm>
            <a:custGeom>
              <a:avLst/>
              <a:gdLst/>
              <a:ahLst/>
              <a:cxnLst/>
              <a:rect l="l" t="t" r="r" b="b"/>
              <a:pathLst>
                <a:path w="3027045" h="3022600">
                  <a:moveTo>
                    <a:pt x="1743456" y="12700"/>
                  </a:moveTo>
                  <a:lnTo>
                    <a:pt x="1283208" y="12700"/>
                  </a:lnTo>
                  <a:lnTo>
                    <a:pt x="1319784" y="0"/>
                  </a:lnTo>
                  <a:lnTo>
                    <a:pt x="1706880" y="0"/>
                  </a:lnTo>
                  <a:lnTo>
                    <a:pt x="1743456" y="12700"/>
                  </a:lnTo>
                  <a:close/>
                </a:path>
                <a:path w="3027045" h="3022600">
                  <a:moveTo>
                    <a:pt x="0" y="1511300"/>
                  </a:moveTo>
                  <a:lnTo>
                    <a:pt x="0" y="1473200"/>
                  </a:lnTo>
                  <a:lnTo>
                    <a:pt x="1524" y="1435100"/>
                  </a:lnTo>
                  <a:lnTo>
                    <a:pt x="7620" y="1358900"/>
                  </a:lnTo>
                  <a:lnTo>
                    <a:pt x="16764" y="1282700"/>
                  </a:lnTo>
                  <a:lnTo>
                    <a:pt x="22860" y="1244600"/>
                  </a:lnTo>
                  <a:lnTo>
                    <a:pt x="38100" y="1168400"/>
                  </a:lnTo>
                  <a:lnTo>
                    <a:pt x="47244" y="1130300"/>
                  </a:lnTo>
                  <a:lnTo>
                    <a:pt x="79248" y="1016000"/>
                  </a:lnTo>
                  <a:lnTo>
                    <a:pt x="91440" y="990600"/>
                  </a:lnTo>
                  <a:lnTo>
                    <a:pt x="118872" y="914400"/>
                  </a:lnTo>
                  <a:lnTo>
                    <a:pt x="134112" y="889000"/>
                  </a:lnTo>
                  <a:lnTo>
                    <a:pt x="149352" y="850900"/>
                  </a:lnTo>
                  <a:lnTo>
                    <a:pt x="166116" y="812800"/>
                  </a:lnTo>
                  <a:lnTo>
                    <a:pt x="199644" y="749300"/>
                  </a:lnTo>
                  <a:lnTo>
                    <a:pt x="219456" y="723900"/>
                  </a:lnTo>
                  <a:lnTo>
                    <a:pt x="237744" y="685800"/>
                  </a:lnTo>
                  <a:lnTo>
                    <a:pt x="257556" y="660400"/>
                  </a:lnTo>
                  <a:lnTo>
                    <a:pt x="278892" y="635000"/>
                  </a:lnTo>
                  <a:lnTo>
                    <a:pt x="300228" y="596900"/>
                  </a:lnTo>
                  <a:lnTo>
                    <a:pt x="368808" y="520700"/>
                  </a:lnTo>
                  <a:lnTo>
                    <a:pt x="393192" y="495300"/>
                  </a:lnTo>
                  <a:lnTo>
                    <a:pt x="417576" y="457200"/>
                  </a:lnTo>
                  <a:lnTo>
                    <a:pt x="495300" y="381000"/>
                  </a:lnTo>
                  <a:lnTo>
                    <a:pt x="522732" y="368300"/>
                  </a:lnTo>
                  <a:lnTo>
                    <a:pt x="550164" y="342900"/>
                  </a:lnTo>
                  <a:lnTo>
                    <a:pt x="637032" y="266700"/>
                  </a:lnTo>
                  <a:lnTo>
                    <a:pt x="667512" y="254000"/>
                  </a:lnTo>
                  <a:lnTo>
                    <a:pt x="697992" y="228600"/>
                  </a:lnTo>
                  <a:lnTo>
                    <a:pt x="728472" y="215900"/>
                  </a:lnTo>
                  <a:lnTo>
                    <a:pt x="856488" y="139700"/>
                  </a:lnTo>
                  <a:lnTo>
                    <a:pt x="923544" y="114300"/>
                  </a:lnTo>
                  <a:lnTo>
                    <a:pt x="993648" y="88900"/>
                  </a:lnTo>
                  <a:lnTo>
                    <a:pt x="1027176" y="76200"/>
                  </a:lnTo>
                  <a:lnTo>
                    <a:pt x="1063752" y="63500"/>
                  </a:lnTo>
                  <a:lnTo>
                    <a:pt x="1098804" y="50800"/>
                  </a:lnTo>
                  <a:lnTo>
                    <a:pt x="1135380" y="38100"/>
                  </a:lnTo>
                  <a:lnTo>
                    <a:pt x="1171956" y="38100"/>
                  </a:lnTo>
                  <a:lnTo>
                    <a:pt x="1245108" y="12700"/>
                  </a:lnTo>
                  <a:lnTo>
                    <a:pt x="1360932" y="12700"/>
                  </a:lnTo>
                  <a:lnTo>
                    <a:pt x="1284732" y="25400"/>
                  </a:lnTo>
                  <a:lnTo>
                    <a:pt x="1248156" y="25400"/>
                  </a:lnTo>
                  <a:lnTo>
                    <a:pt x="1175004" y="50800"/>
                  </a:lnTo>
                  <a:lnTo>
                    <a:pt x="1138428" y="50800"/>
                  </a:lnTo>
                  <a:lnTo>
                    <a:pt x="1103376" y="63500"/>
                  </a:lnTo>
                  <a:lnTo>
                    <a:pt x="1066800" y="76200"/>
                  </a:lnTo>
                  <a:lnTo>
                    <a:pt x="1033272" y="88900"/>
                  </a:lnTo>
                  <a:lnTo>
                    <a:pt x="963167" y="114300"/>
                  </a:lnTo>
                  <a:lnTo>
                    <a:pt x="896112" y="139700"/>
                  </a:lnTo>
                  <a:lnTo>
                    <a:pt x="864108" y="152400"/>
                  </a:lnTo>
                  <a:lnTo>
                    <a:pt x="830580" y="177800"/>
                  </a:lnTo>
                  <a:lnTo>
                    <a:pt x="766572" y="203200"/>
                  </a:lnTo>
                  <a:lnTo>
                    <a:pt x="736092" y="228600"/>
                  </a:lnTo>
                  <a:lnTo>
                    <a:pt x="675132" y="266700"/>
                  </a:lnTo>
                  <a:lnTo>
                    <a:pt x="644652" y="279400"/>
                  </a:lnTo>
                  <a:lnTo>
                    <a:pt x="615696" y="304800"/>
                  </a:lnTo>
                  <a:lnTo>
                    <a:pt x="588264" y="330200"/>
                  </a:lnTo>
                  <a:lnTo>
                    <a:pt x="559308" y="355600"/>
                  </a:lnTo>
                  <a:lnTo>
                    <a:pt x="531876" y="368300"/>
                  </a:lnTo>
                  <a:lnTo>
                    <a:pt x="504444" y="393700"/>
                  </a:lnTo>
                  <a:lnTo>
                    <a:pt x="452628" y="444500"/>
                  </a:lnTo>
                  <a:lnTo>
                    <a:pt x="379476" y="520700"/>
                  </a:lnTo>
                  <a:lnTo>
                    <a:pt x="356616" y="558800"/>
                  </a:lnTo>
                  <a:lnTo>
                    <a:pt x="333756" y="584200"/>
                  </a:lnTo>
                  <a:lnTo>
                    <a:pt x="291083" y="635000"/>
                  </a:lnTo>
                  <a:lnTo>
                    <a:pt x="269748" y="673100"/>
                  </a:lnTo>
                  <a:lnTo>
                    <a:pt x="249936" y="698500"/>
                  </a:lnTo>
                  <a:lnTo>
                    <a:pt x="231648" y="723900"/>
                  </a:lnTo>
                  <a:lnTo>
                    <a:pt x="211836" y="762000"/>
                  </a:lnTo>
                  <a:lnTo>
                    <a:pt x="161544" y="850900"/>
                  </a:lnTo>
                  <a:lnTo>
                    <a:pt x="131064" y="927100"/>
                  </a:lnTo>
                  <a:lnTo>
                    <a:pt x="117348" y="952500"/>
                  </a:lnTo>
                  <a:lnTo>
                    <a:pt x="92964" y="1028700"/>
                  </a:lnTo>
                  <a:lnTo>
                    <a:pt x="70104" y="1092200"/>
                  </a:lnTo>
                  <a:lnTo>
                    <a:pt x="51816" y="1168400"/>
                  </a:lnTo>
                  <a:lnTo>
                    <a:pt x="36576" y="1244600"/>
                  </a:lnTo>
                  <a:lnTo>
                    <a:pt x="30480" y="1282700"/>
                  </a:lnTo>
                  <a:lnTo>
                    <a:pt x="21336" y="1358900"/>
                  </a:lnTo>
                  <a:lnTo>
                    <a:pt x="15240" y="1435100"/>
                  </a:lnTo>
                  <a:lnTo>
                    <a:pt x="13716" y="1473200"/>
                  </a:lnTo>
                  <a:lnTo>
                    <a:pt x="13716" y="1498600"/>
                  </a:lnTo>
                  <a:lnTo>
                    <a:pt x="10667" y="1498600"/>
                  </a:lnTo>
                  <a:lnTo>
                    <a:pt x="0" y="1511300"/>
                  </a:lnTo>
                  <a:close/>
                </a:path>
                <a:path w="3027045" h="3022600">
                  <a:moveTo>
                    <a:pt x="1781556" y="2997200"/>
                  </a:moveTo>
                  <a:lnTo>
                    <a:pt x="1703832" y="2997200"/>
                  </a:lnTo>
                  <a:lnTo>
                    <a:pt x="1741932" y="2984500"/>
                  </a:lnTo>
                  <a:lnTo>
                    <a:pt x="1778508" y="2984500"/>
                  </a:lnTo>
                  <a:lnTo>
                    <a:pt x="1851660" y="2971800"/>
                  </a:lnTo>
                  <a:lnTo>
                    <a:pt x="1888236" y="2959100"/>
                  </a:lnTo>
                  <a:lnTo>
                    <a:pt x="1923288" y="2946400"/>
                  </a:lnTo>
                  <a:lnTo>
                    <a:pt x="1959864" y="2933700"/>
                  </a:lnTo>
                  <a:lnTo>
                    <a:pt x="1994916" y="2933700"/>
                  </a:lnTo>
                  <a:lnTo>
                    <a:pt x="2028444" y="2921000"/>
                  </a:lnTo>
                  <a:lnTo>
                    <a:pt x="2063496" y="2908300"/>
                  </a:lnTo>
                  <a:lnTo>
                    <a:pt x="2097024" y="2882900"/>
                  </a:lnTo>
                  <a:lnTo>
                    <a:pt x="2164080" y="2857500"/>
                  </a:lnTo>
                  <a:lnTo>
                    <a:pt x="2196084" y="2844800"/>
                  </a:lnTo>
                  <a:lnTo>
                    <a:pt x="2228088" y="2819400"/>
                  </a:lnTo>
                  <a:lnTo>
                    <a:pt x="2260092" y="2806700"/>
                  </a:lnTo>
                  <a:lnTo>
                    <a:pt x="2290572" y="2794000"/>
                  </a:lnTo>
                  <a:lnTo>
                    <a:pt x="2382012" y="2730500"/>
                  </a:lnTo>
                  <a:lnTo>
                    <a:pt x="2410968" y="2705100"/>
                  </a:lnTo>
                  <a:lnTo>
                    <a:pt x="2439924" y="2692400"/>
                  </a:lnTo>
                  <a:lnTo>
                    <a:pt x="2522220" y="2616200"/>
                  </a:lnTo>
                  <a:lnTo>
                    <a:pt x="2574036" y="2565400"/>
                  </a:lnTo>
                  <a:lnTo>
                    <a:pt x="2647188" y="2489200"/>
                  </a:lnTo>
                  <a:lnTo>
                    <a:pt x="2692908" y="2438400"/>
                  </a:lnTo>
                  <a:lnTo>
                    <a:pt x="2715768" y="2400300"/>
                  </a:lnTo>
                  <a:lnTo>
                    <a:pt x="2737104" y="2374900"/>
                  </a:lnTo>
                  <a:lnTo>
                    <a:pt x="2756916" y="2349500"/>
                  </a:lnTo>
                  <a:lnTo>
                    <a:pt x="2776728" y="2311400"/>
                  </a:lnTo>
                  <a:lnTo>
                    <a:pt x="2796540" y="2286000"/>
                  </a:lnTo>
                  <a:lnTo>
                    <a:pt x="2814828" y="2247900"/>
                  </a:lnTo>
                  <a:lnTo>
                    <a:pt x="2831592" y="2222500"/>
                  </a:lnTo>
                  <a:lnTo>
                    <a:pt x="2849880" y="2184400"/>
                  </a:lnTo>
                  <a:lnTo>
                    <a:pt x="2865120" y="2159000"/>
                  </a:lnTo>
                  <a:lnTo>
                    <a:pt x="2895600" y="2095500"/>
                  </a:lnTo>
                  <a:lnTo>
                    <a:pt x="2909316" y="2057400"/>
                  </a:lnTo>
                  <a:lnTo>
                    <a:pt x="2921508" y="2019300"/>
                  </a:lnTo>
                  <a:lnTo>
                    <a:pt x="2945892" y="1955800"/>
                  </a:lnTo>
                  <a:lnTo>
                    <a:pt x="2956560" y="1917700"/>
                  </a:lnTo>
                  <a:lnTo>
                    <a:pt x="2974848" y="1841500"/>
                  </a:lnTo>
                  <a:lnTo>
                    <a:pt x="2982468" y="1816100"/>
                  </a:lnTo>
                  <a:lnTo>
                    <a:pt x="2990088" y="1778000"/>
                  </a:lnTo>
                  <a:lnTo>
                    <a:pt x="2996184" y="1739900"/>
                  </a:lnTo>
                  <a:lnTo>
                    <a:pt x="3005328" y="1663700"/>
                  </a:lnTo>
                  <a:lnTo>
                    <a:pt x="3011424" y="1587500"/>
                  </a:lnTo>
                  <a:lnTo>
                    <a:pt x="3012948" y="1549400"/>
                  </a:lnTo>
                  <a:lnTo>
                    <a:pt x="3012948" y="1473200"/>
                  </a:lnTo>
                  <a:lnTo>
                    <a:pt x="3011424" y="1435100"/>
                  </a:lnTo>
                  <a:lnTo>
                    <a:pt x="3005328" y="1358900"/>
                  </a:lnTo>
                  <a:lnTo>
                    <a:pt x="2996184" y="1282700"/>
                  </a:lnTo>
                  <a:lnTo>
                    <a:pt x="2990088" y="1244600"/>
                  </a:lnTo>
                  <a:lnTo>
                    <a:pt x="2974848" y="1168400"/>
                  </a:lnTo>
                  <a:lnTo>
                    <a:pt x="2956560" y="1092200"/>
                  </a:lnTo>
                  <a:lnTo>
                    <a:pt x="2945892" y="1066800"/>
                  </a:lnTo>
                  <a:lnTo>
                    <a:pt x="2909316" y="952500"/>
                  </a:lnTo>
                  <a:lnTo>
                    <a:pt x="2895600" y="927100"/>
                  </a:lnTo>
                  <a:lnTo>
                    <a:pt x="2880360" y="889000"/>
                  </a:lnTo>
                  <a:lnTo>
                    <a:pt x="2865120" y="863600"/>
                  </a:lnTo>
                  <a:lnTo>
                    <a:pt x="2849880" y="825500"/>
                  </a:lnTo>
                  <a:lnTo>
                    <a:pt x="2831592" y="787400"/>
                  </a:lnTo>
                  <a:lnTo>
                    <a:pt x="2814828" y="762000"/>
                  </a:lnTo>
                  <a:lnTo>
                    <a:pt x="2796540" y="723900"/>
                  </a:lnTo>
                  <a:lnTo>
                    <a:pt x="2756916" y="673100"/>
                  </a:lnTo>
                  <a:lnTo>
                    <a:pt x="2737104" y="635000"/>
                  </a:lnTo>
                  <a:lnTo>
                    <a:pt x="2715768" y="609600"/>
                  </a:lnTo>
                  <a:lnTo>
                    <a:pt x="2670048" y="558800"/>
                  </a:lnTo>
                  <a:lnTo>
                    <a:pt x="2647188" y="520700"/>
                  </a:lnTo>
                  <a:lnTo>
                    <a:pt x="2624328" y="495300"/>
                  </a:lnTo>
                  <a:lnTo>
                    <a:pt x="2599944" y="469900"/>
                  </a:lnTo>
                  <a:lnTo>
                    <a:pt x="2522220" y="393700"/>
                  </a:lnTo>
                  <a:lnTo>
                    <a:pt x="2494788" y="368300"/>
                  </a:lnTo>
                  <a:lnTo>
                    <a:pt x="2439924" y="330200"/>
                  </a:lnTo>
                  <a:lnTo>
                    <a:pt x="2382012" y="279400"/>
                  </a:lnTo>
                  <a:lnTo>
                    <a:pt x="2351532" y="266700"/>
                  </a:lnTo>
                  <a:lnTo>
                    <a:pt x="2322576" y="241300"/>
                  </a:lnTo>
                  <a:lnTo>
                    <a:pt x="2290572" y="228600"/>
                  </a:lnTo>
                  <a:lnTo>
                    <a:pt x="2260092" y="203200"/>
                  </a:lnTo>
                  <a:lnTo>
                    <a:pt x="2228088" y="190500"/>
                  </a:lnTo>
                  <a:lnTo>
                    <a:pt x="2164080" y="152400"/>
                  </a:lnTo>
                  <a:lnTo>
                    <a:pt x="2029968" y="101600"/>
                  </a:lnTo>
                  <a:lnTo>
                    <a:pt x="1924812" y="63500"/>
                  </a:lnTo>
                  <a:lnTo>
                    <a:pt x="1851660" y="50800"/>
                  </a:lnTo>
                  <a:lnTo>
                    <a:pt x="1778508" y="25400"/>
                  </a:lnTo>
                  <a:lnTo>
                    <a:pt x="1705356" y="25400"/>
                  </a:lnTo>
                  <a:lnTo>
                    <a:pt x="1667256" y="12700"/>
                  </a:lnTo>
                  <a:lnTo>
                    <a:pt x="1781556" y="12700"/>
                  </a:lnTo>
                  <a:lnTo>
                    <a:pt x="1854708" y="38100"/>
                  </a:lnTo>
                  <a:lnTo>
                    <a:pt x="1891284" y="38100"/>
                  </a:lnTo>
                  <a:lnTo>
                    <a:pt x="1927860" y="50800"/>
                  </a:lnTo>
                  <a:lnTo>
                    <a:pt x="1962912" y="63500"/>
                  </a:lnTo>
                  <a:lnTo>
                    <a:pt x="1999488" y="76200"/>
                  </a:lnTo>
                  <a:lnTo>
                    <a:pt x="2034540" y="88900"/>
                  </a:lnTo>
                  <a:lnTo>
                    <a:pt x="2068068" y="101600"/>
                  </a:lnTo>
                  <a:lnTo>
                    <a:pt x="2103120" y="114300"/>
                  </a:lnTo>
                  <a:lnTo>
                    <a:pt x="2170176" y="139700"/>
                  </a:lnTo>
                  <a:lnTo>
                    <a:pt x="2298192" y="215900"/>
                  </a:lnTo>
                  <a:lnTo>
                    <a:pt x="2328672" y="228600"/>
                  </a:lnTo>
                  <a:lnTo>
                    <a:pt x="2359152" y="254000"/>
                  </a:lnTo>
                  <a:lnTo>
                    <a:pt x="2389632" y="266700"/>
                  </a:lnTo>
                  <a:lnTo>
                    <a:pt x="2476500" y="342900"/>
                  </a:lnTo>
                  <a:lnTo>
                    <a:pt x="2503932" y="368300"/>
                  </a:lnTo>
                  <a:lnTo>
                    <a:pt x="2531364" y="381000"/>
                  </a:lnTo>
                  <a:lnTo>
                    <a:pt x="2609088" y="457200"/>
                  </a:lnTo>
                  <a:lnTo>
                    <a:pt x="2633472" y="495300"/>
                  </a:lnTo>
                  <a:lnTo>
                    <a:pt x="2657856" y="520700"/>
                  </a:lnTo>
                  <a:lnTo>
                    <a:pt x="2726436" y="596900"/>
                  </a:lnTo>
                  <a:lnTo>
                    <a:pt x="2747772" y="635000"/>
                  </a:lnTo>
                  <a:lnTo>
                    <a:pt x="2769108" y="660400"/>
                  </a:lnTo>
                  <a:lnTo>
                    <a:pt x="2788920" y="685800"/>
                  </a:lnTo>
                  <a:lnTo>
                    <a:pt x="2807208" y="723900"/>
                  </a:lnTo>
                  <a:lnTo>
                    <a:pt x="2827020" y="749300"/>
                  </a:lnTo>
                  <a:lnTo>
                    <a:pt x="2843784" y="787400"/>
                  </a:lnTo>
                  <a:lnTo>
                    <a:pt x="2862072" y="812800"/>
                  </a:lnTo>
                  <a:lnTo>
                    <a:pt x="2877312" y="850900"/>
                  </a:lnTo>
                  <a:lnTo>
                    <a:pt x="2894076" y="889000"/>
                  </a:lnTo>
                  <a:lnTo>
                    <a:pt x="2907792" y="914400"/>
                  </a:lnTo>
                  <a:lnTo>
                    <a:pt x="2935224" y="990600"/>
                  </a:lnTo>
                  <a:lnTo>
                    <a:pt x="2959608" y="1054100"/>
                  </a:lnTo>
                  <a:lnTo>
                    <a:pt x="2970276" y="1092200"/>
                  </a:lnTo>
                  <a:lnTo>
                    <a:pt x="2988564" y="1168400"/>
                  </a:lnTo>
                  <a:lnTo>
                    <a:pt x="3003804" y="1244600"/>
                  </a:lnTo>
                  <a:lnTo>
                    <a:pt x="3009900" y="1282700"/>
                  </a:lnTo>
                  <a:lnTo>
                    <a:pt x="3019044" y="1358900"/>
                  </a:lnTo>
                  <a:lnTo>
                    <a:pt x="3025140" y="1435100"/>
                  </a:lnTo>
                  <a:lnTo>
                    <a:pt x="3026664" y="1473200"/>
                  </a:lnTo>
                  <a:lnTo>
                    <a:pt x="3026664" y="1549400"/>
                  </a:lnTo>
                  <a:lnTo>
                    <a:pt x="3025140" y="1587500"/>
                  </a:lnTo>
                  <a:lnTo>
                    <a:pt x="3019044" y="1663700"/>
                  </a:lnTo>
                  <a:lnTo>
                    <a:pt x="3009900" y="1739900"/>
                  </a:lnTo>
                  <a:lnTo>
                    <a:pt x="3003804" y="1778000"/>
                  </a:lnTo>
                  <a:lnTo>
                    <a:pt x="2988564" y="1854200"/>
                  </a:lnTo>
                  <a:lnTo>
                    <a:pt x="2970276" y="1917700"/>
                  </a:lnTo>
                  <a:lnTo>
                    <a:pt x="2959608" y="1955800"/>
                  </a:lnTo>
                  <a:lnTo>
                    <a:pt x="2935224" y="2032000"/>
                  </a:lnTo>
                  <a:lnTo>
                    <a:pt x="2923032" y="2057400"/>
                  </a:lnTo>
                  <a:lnTo>
                    <a:pt x="2907792" y="2095500"/>
                  </a:lnTo>
                  <a:lnTo>
                    <a:pt x="2894076" y="2133600"/>
                  </a:lnTo>
                  <a:lnTo>
                    <a:pt x="2877312" y="2159000"/>
                  </a:lnTo>
                  <a:lnTo>
                    <a:pt x="2862072" y="2197100"/>
                  </a:lnTo>
                  <a:lnTo>
                    <a:pt x="2845308" y="2235200"/>
                  </a:lnTo>
                  <a:lnTo>
                    <a:pt x="2808732" y="2286000"/>
                  </a:lnTo>
                  <a:lnTo>
                    <a:pt x="2769108" y="2349500"/>
                  </a:lnTo>
                  <a:lnTo>
                    <a:pt x="2747772" y="2387600"/>
                  </a:lnTo>
                  <a:lnTo>
                    <a:pt x="2705100" y="2438400"/>
                  </a:lnTo>
                  <a:lnTo>
                    <a:pt x="2682240" y="2463800"/>
                  </a:lnTo>
                  <a:lnTo>
                    <a:pt x="2633472" y="2527300"/>
                  </a:lnTo>
                  <a:lnTo>
                    <a:pt x="2584704" y="2578100"/>
                  </a:lnTo>
                  <a:lnTo>
                    <a:pt x="2557272" y="2603500"/>
                  </a:lnTo>
                  <a:lnTo>
                    <a:pt x="2531364" y="2628900"/>
                  </a:lnTo>
                  <a:lnTo>
                    <a:pt x="2476500" y="2679700"/>
                  </a:lnTo>
                  <a:lnTo>
                    <a:pt x="2447544" y="2692400"/>
                  </a:lnTo>
                  <a:lnTo>
                    <a:pt x="2389632" y="2743200"/>
                  </a:lnTo>
                  <a:lnTo>
                    <a:pt x="2359152" y="2768600"/>
                  </a:lnTo>
                  <a:lnTo>
                    <a:pt x="2298192" y="2806700"/>
                  </a:lnTo>
                  <a:lnTo>
                    <a:pt x="2266188" y="2819400"/>
                  </a:lnTo>
                  <a:lnTo>
                    <a:pt x="2235708" y="2832100"/>
                  </a:lnTo>
                  <a:lnTo>
                    <a:pt x="2202180" y="2857500"/>
                  </a:lnTo>
                  <a:lnTo>
                    <a:pt x="2170176" y="2870200"/>
                  </a:lnTo>
                  <a:lnTo>
                    <a:pt x="2103120" y="2895600"/>
                  </a:lnTo>
                  <a:lnTo>
                    <a:pt x="2068068" y="2921000"/>
                  </a:lnTo>
                  <a:lnTo>
                    <a:pt x="2034540" y="2933700"/>
                  </a:lnTo>
                  <a:lnTo>
                    <a:pt x="1999488" y="2946400"/>
                  </a:lnTo>
                  <a:lnTo>
                    <a:pt x="1962912" y="2959100"/>
                  </a:lnTo>
                  <a:lnTo>
                    <a:pt x="1927860" y="2959100"/>
                  </a:lnTo>
                  <a:lnTo>
                    <a:pt x="1854708" y="2984500"/>
                  </a:lnTo>
                  <a:lnTo>
                    <a:pt x="1781556" y="2997200"/>
                  </a:lnTo>
                  <a:close/>
                </a:path>
                <a:path w="3027045" h="3022600">
                  <a:moveTo>
                    <a:pt x="1322832" y="2997200"/>
                  </a:moveTo>
                  <a:lnTo>
                    <a:pt x="1245108" y="2997200"/>
                  </a:lnTo>
                  <a:lnTo>
                    <a:pt x="1171956" y="2984500"/>
                  </a:lnTo>
                  <a:lnTo>
                    <a:pt x="1098804" y="2959100"/>
                  </a:lnTo>
                  <a:lnTo>
                    <a:pt x="1063752" y="2959100"/>
                  </a:lnTo>
                  <a:lnTo>
                    <a:pt x="958596" y="2921000"/>
                  </a:lnTo>
                  <a:lnTo>
                    <a:pt x="925067" y="2895600"/>
                  </a:lnTo>
                  <a:lnTo>
                    <a:pt x="890016" y="2882900"/>
                  </a:lnTo>
                  <a:lnTo>
                    <a:pt x="858012" y="2870200"/>
                  </a:lnTo>
                  <a:lnTo>
                    <a:pt x="824483" y="2857500"/>
                  </a:lnTo>
                  <a:lnTo>
                    <a:pt x="792480" y="2844800"/>
                  </a:lnTo>
                  <a:lnTo>
                    <a:pt x="728472" y="2806700"/>
                  </a:lnTo>
                  <a:lnTo>
                    <a:pt x="667512" y="2768600"/>
                  </a:lnTo>
                  <a:lnTo>
                    <a:pt x="637032" y="2743200"/>
                  </a:lnTo>
                  <a:lnTo>
                    <a:pt x="579120" y="2692400"/>
                  </a:lnTo>
                  <a:lnTo>
                    <a:pt x="550164" y="2679700"/>
                  </a:lnTo>
                  <a:lnTo>
                    <a:pt x="495300" y="2628900"/>
                  </a:lnTo>
                  <a:lnTo>
                    <a:pt x="417576" y="2552700"/>
                  </a:lnTo>
                  <a:lnTo>
                    <a:pt x="368808" y="2501900"/>
                  </a:lnTo>
                  <a:lnTo>
                    <a:pt x="345948" y="2463800"/>
                  </a:lnTo>
                  <a:lnTo>
                    <a:pt x="300228" y="2413000"/>
                  </a:lnTo>
                  <a:lnTo>
                    <a:pt x="278892" y="2387600"/>
                  </a:lnTo>
                  <a:lnTo>
                    <a:pt x="259080" y="2349500"/>
                  </a:lnTo>
                  <a:lnTo>
                    <a:pt x="237744" y="2324100"/>
                  </a:lnTo>
                  <a:lnTo>
                    <a:pt x="219456" y="2286000"/>
                  </a:lnTo>
                  <a:lnTo>
                    <a:pt x="199644" y="2260600"/>
                  </a:lnTo>
                  <a:lnTo>
                    <a:pt x="182880" y="2235200"/>
                  </a:lnTo>
                  <a:lnTo>
                    <a:pt x="164592" y="2197100"/>
                  </a:lnTo>
                  <a:lnTo>
                    <a:pt x="149352" y="2159000"/>
                  </a:lnTo>
                  <a:lnTo>
                    <a:pt x="118872" y="2095500"/>
                  </a:lnTo>
                  <a:lnTo>
                    <a:pt x="105156" y="2057400"/>
                  </a:lnTo>
                  <a:lnTo>
                    <a:pt x="91440" y="2032000"/>
                  </a:lnTo>
                  <a:lnTo>
                    <a:pt x="67056" y="1955800"/>
                  </a:lnTo>
                  <a:lnTo>
                    <a:pt x="56388" y="1917700"/>
                  </a:lnTo>
                  <a:lnTo>
                    <a:pt x="38100" y="1854200"/>
                  </a:lnTo>
                  <a:lnTo>
                    <a:pt x="22860" y="1778000"/>
                  </a:lnTo>
                  <a:lnTo>
                    <a:pt x="16764" y="1739900"/>
                  </a:lnTo>
                  <a:lnTo>
                    <a:pt x="7620" y="1663700"/>
                  </a:lnTo>
                  <a:lnTo>
                    <a:pt x="1524" y="1587500"/>
                  </a:lnTo>
                  <a:lnTo>
                    <a:pt x="0" y="1549400"/>
                  </a:lnTo>
                  <a:lnTo>
                    <a:pt x="0" y="1511300"/>
                  </a:lnTo>
                  <a:lnTo>
                    <a:pt x="10667" y="1498600"/>
                  </a:lnTo>
                  <a:lnTo>
                    <a:pt x="13716" y="1498600"/>
                  </a:lnTo>
                  <a:lnTo>
                    <a:pt x="13716" y="1549400"/>
                  </a:lnTo>
                  <a:lnTo>
                    <a:pt x="15240" y="1587500"/>
                  </a:lnTo>
                  <a:lnTo>
                    <a:pt x="21336" y="1663700"/>
                  </a:lnTo>
                  <a:lnTo>
                    <a:pt x="30480" y="1739900"/>
                  </a:lnTo>
                  <a:lnTo>
                    <a:pt x="36576" y="1778000"/>
                  </a:lnTo>
                  <a:lnTo>
                    <a:pt x="70104" y="1917700"/>
                  </a:lnTo>
                  <a:lnTo>
                    <a:pt x="80772" y="1955800"/>
                  </a:lnTo>
                  <a:lnTo>
                    <a:pt x="92964" y="1993900"/>
                  </a:lnTo>
                  <a:lnTo>
                    <a:pt x="105156" y="2019300"/>
                  </a:lnTo>
                  <a:lnTo>
                    <a:pt x="117348" y="2057400"/>
                  </a:lnTo>
                  <a:lnTo>
                    <a:pt x="131064" y="2095500"/>
                  </a:lnTo>
                  <a:lnTo>
                    <a:pt x="161544" y="2159000"/>
                  </a:lnTo>
                  <a:lnTo>
                    <a:pt x="211836" y="2247900"/>
                  </a:lnTo>
                  <a:lnTo>
                    <a:pt x="230124" y="2286000"/>
                  </a:lnTo>
                  <a:lnTo>
                    <a:pt x="249936" y="2311400"/>
                  </a:lnTo>
                  <a:lnTo>
                    <a:pt x="269748" y="2349500"/>
                  </a:lnTo>
                  <a:lnTo>
                    <a:pt x="289560" y="2374900"/>
                  </a:lnTo>
                  <a:lnTo>
                    <a:pt x="310896" y="2400300"/>
                  </a:lnTo>
                  <a:lnTo>
                    <a:pt x="333756" y="2438400"/>
                  </a:lnTo>
                  <a:lnTo>
                    <a:pt x="379476" y="2489200"/>
                  </a:lnTo>
                  <a:lnTo>
                    <a:pt x="452628" y="2565400"/>
                  </a:lnTo>
                  <a:lnTo>
                    <a:pt x="504444" y="2616200"/>
                  </a:lnTo>
                  <a:lnTo>
                    <a:pt x="559308" y="2667000"/>
                  </a:lnTo>
                  <a:lnTo>
                    <a:pt x="588264" y="2692400"/>
                  </a:lnTo>
                  <a:lnTo>
                    <a:pt x="615696" y="2705100"/>
                  </a:lnTo>
                  <a:lnTo>
                    <a:pt x="644652" y="2730500"/>
                  </a:lnTo>
                  <a:lnTo>
                    <a:pt x="736092" y="2794000"/>
                  </a:lnTo>
                  <a:lnTo>
                    <a:pt x="766572" y="2806700"/>
                  </a:lnTo>
                  <a:lnTo>
                    <a:pt x="798576" y="2819400"/>
                  </a:lnTo>
                  <a:lnTo>
                    <a:pt x="830580" y="2844800"/>
                  </a:lnTo>
                  <a:lnTo>
                    <a:pt x="862583" y="2857500"/>
                  </a:lnTo>
                  <a:lnTo>
                    <a:pt x="929640" y="2882900"/>
                  </a:lnTo>
                  <a:lnTo>
                    <a:pt x="963167" y="2908300"/>
                  </a:lnTo>
                  <a:lnTo>
                    <a:pt x="998220" y="2921000"/>
                  </a:lnTo>
                  <a:lnTo>
                    <a:pt x="1031748" y="2933700"/>
                  </a:lnTo>
                  <a:lnTo>
                    <a:pt x="1066800" y="2933700"/>
                  </a:lnTo>
                  <a:lnTo>
                    <a:pt x="1103376" y="2946400"/>
                  </a:lnTo>
                  <a:lnTo>
                    <a:pt x="1138428" y="2959100"/>
                  </a:lnTo>
                  <a:lnTo>
                    <a:pt x="1175004" y="2971800"/>
                  </a:lnTo>
                  <a:lnTo>
                    <a:pt x="1248156" y="2984500"/>
                  </a:lnTo>
                  <a:lnTo>
                    <a:pt x="1284732" y="2984500"/>
                  </a:lnTo>
                  <a:lnTo>
                    <a:pt x="1322832" y="2997200"/>
                  </a:lnTo>
                  <a:close/>
                </a:path>
                <a:path w="3027045" h="3022600">
                  <a:moveTo>
                    <a:pt x="1591056" y="3022600"/>
                  </a:moveTo>
                  <a:lnTo>
                    <a:pt x="1397508" y="3022600"/>
                  </a:lnTo>
                  <a:lnTo>
                    <a:pt x="1283208" y="2997200"/>
                  </a:lnTo>
                  <a:lnTo>
                    <a:pt x="1359408" y="2997200"/>
                  </a:lnTo>
                  <a:lnTo>
                    <a:pt x="1435608" y="3009900"/>
                  </a:lnTo>
                  <a:lnTo>
                    <a:pt x="1629156" y="3009900"/>
                  </a:lnTo>
                  <a:lnTo>
                    <a:pt x="1591056" y="3022600"/>
                  </a:lnTo>
                  <a:close/>
                </a:path>
                <a:path w="3027045" h="3022600">
                  <a:moveTo>
                    <a:pt x="1706880" y="3009900"/>
                  </a:moveTo>
                  <a:lnTo>
                    <a:pt x="1591056" y="3009900"/>
                  </a:lnTo>
                  <a:lnTo>
                    <a:pt x="1667256" y="2997200"/>
                  </a:lnTo>
                  <a:lnTo>
                    <a:pt x="1743456" y="2997200"/>
                  </a:lnTo>
                  <a:lnTo>
                    <a:pt x="1706880" y="3009900"/>
                  </a:lnTo>
                  <a:close/>
                </a:path>
              </a:pathLst>
            </a:custGeom>
            <a:solidFill>
              <a:srgbClr val="FFC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40751" y="5393435"/>
              <a:ext cx="167640" cy="16763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519426" y="2070687"/>
            <a:ext cx="5854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Times New Roman"/>
                <a:cs typeface="Times New Roman"/>
              </a:rPr>
              <a:t>Bob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783826" y="2032543"/>
            <a:ext cx="7531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Times New Roman"/>
                <a:cs typeface="Times New Roman"/>
              </a:rPr>
              <a:t>M</a:t>
            </a:r>
            <a:r>
              <a:rPr sz="2650" spc="10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y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C2E0750-27DC-4FEC-0261-13D40CD825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363C6-2D94-9B34-D4C6-FD578AEC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B50A4-E15E-8CE0-6AF8-5D3C1DA43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2A3D5-B147-04DC-ECED-C22F1E833C4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01F78-7281-4C18-B58B-CE225222E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91" y="1758500"/>
            <a:ext cx="8686800" cy="60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25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93C-F434-49B7-97AB-385F569E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F36F0-B5B1-4C57-8F11-4D95FC0BE8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3A96A9-AB29-4D23-A974-687BE21D4CE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EEB0B-8F2C-457F-9762-977AEC7A7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98004"/>
            <a:ext cx="8876329" cy="597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126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7E6D-9DE3-438A-B34F-D5D50689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77FDE-1D60-48C1-B9D7-C44E091E7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8F63D-974F-464E-AF26-5D4FABAD64C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CD462-5923-49D3-90E8-3625BE23D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95516"/>
            <a:ext cx="9094232" cy="58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92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BEDF-33C5-4D07-B223-649D58E3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C6378-046F-40B8-A7FA-92914D34E1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15023-31A0-4146-AA66-5D9449F6995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7860B-6BBD-4D27-840C-60A9A575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1" y="1600200"/>
            <a:ext cx="92202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220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7949-A8A6-4EBB-B7E6-2C32BD98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C2D13-0EEB-4EE7-969D-483F8E9A2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9E0AC-E94E-4FC2-B1F8-F5D10717A36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F656A-CF66-4549-981C-4BCBC789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4" y="1900560"/>
            <a:ext cx="8817311" cy="58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22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94DE0-A901-4BCB-9C9D-B1BBE28C9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spc="105" dirty="0"/>
              <a:t>BPSK 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62D18-6F6D-472C-B351-E186CA52F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CFDBC-E310-4D2A-A07E-1EB7D43A73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9AE812-14D3-4FD6-A735-93DF4CC5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" y="1752601"/>
            <a:ext cx="9525000" cy="584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03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A2EB-674D-5D18-F9DD-792CEB97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8" y="610470"/>
            <a:ext cx="6169957" cy="607859"/>
          </a:xfrm>
        </p:spPr>
        <p:txBody>
          <a:bodyPr/>
          <a:lstStyle/>
          <a:p>
            <a:r>
              <a:rPr lang="en-US" spc="105" dirty="0"/>
              <a:t>Signal</a:t>
            </a:r>
            <a:r>
              <a:rPr lang="en-US" spc="15" dirty="0"/>
              <a:t> </a:t>
            </a:r>
            <a:r>
              <a:rPr lang="en-US" spc="55" dirty="0"/>
              <a:t>Modulation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4AB18-1CF1-6C03-6F30-AFDB3D421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61FE5-687A-D3F8-F0A6-C7E6BCE22FD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37E63-5B83-8175-EC09-EAD45AEB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15" y="1905000"/>
            <a:ext cx="872601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6F4E-367A-451C-8D7D-673E60454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QAMs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B7FBED-EF63-4B07-95F1-A6C1D63A1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4D04EA-8741-4D14-8D6F-697EA0EC3C1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D1AF38-6EE2-4CF7-A705-B7A2BC70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1" y="1698475"/>
            <a:ext cx="9220200" cy="588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479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23493-F96A-461C-8493-0BB5CF8C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CD5F1-036F-4389-BD0F-C6D6EF10D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16048C-75A9-457F-B6BE-2D0E22C19AC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B940C-D8CC-4766-8ED0-559DF82A8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35"/>
            <a:ext cx="10058400" cy="764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4652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BFE0-A24D-D477-E806-7417D2655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Numeric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1CCEEC-8EDC-583C-9A68-CD46F63B5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995918"/>
            <a:ext cx="9220200" cy="1692771"/>
          </a:xfrm>
        </p:spPr>
        <p:txBody>
          <a:bodyPr/>
          <a:lstStyle/>
          <a:p>
            <a:r>
              <a:rPr lang="en-US" dirty="0"/>
              <a:t>For a communication system, the 4 bits are encoded per symbol and four symbols are transmitted per second. Compute the bit rate of the system</a:t>
            </a:r>
          </a:p>
          <a:p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 Multiple bits are encoded per symbol to increase the bit rate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04469-CCF5-80AA-049D-26293AABDB0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1C3618-995B-B475-60AA-0999B6004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18" t="58081" r="24170" b="29798"/>
          <a:stretch/>
        </p:blipFill>
        <p:spPr>
          <a:xfrm>
            <a:off x="380293" y="3987593"/>
            <a:ext cx="9373307" cy="1452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63F994-DD1B-6BD9-27D0-7DC026854408}"/>
              </a:ext>
            </a:extLst>
          </p:cNvPr>
          <p:cNvSpPr txBox="1"/>
          <p:nvPr/>
        </p:nvSpPr>
        <p:spPr>
          <a:xfrm>
            <a:off x="533400" y="6082798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By substituting the known values, we can find the bit rate of the system to be 16 bits/second.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7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8382" y="444544"/>
            <a:ext cx="52984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/>
              <a:t>Attenuation</a:t>
            </a:r>
            <a:r>
              <a:rPr spc="45" dirty="0"/>
              <a:t> </a:t>
            </a:r>
            <a:r>
              <a:rPr spc="-15" dirty="0"/>
              <a:t>and</a:t>
            </a:r>
            <a:r>
              <a:rPr spc="80" dirty="0"/>
              <a:t> </a:t>
            </a:r>
            <a:r>
              <a:rPr spc="-140" dirty="0"/>
              <a:t>Errors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76323" y="2871448"/>
            <a:ext cx="7720330" cy="42068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644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wired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networks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error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rate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10</a:t>
            </a:r>
            <a:r>
              <a:rPr sz="2625" b="1" spc="-7" baseline="25396" dirty="0">
                <a:latin typeface="Arial"/>
                <a:cs typeface="Arial"/>
              </a:rPr>
              <a:t>-10</a:t>
            </a:r>
            <a:r>
              <a:rPr sz="2625" b="1" spc="382" baseline="25396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or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less</a:t>
            </a:r>
            <a:endParaRPr sz="2650">
              <a:latin typeface="Arial"/>
              <a:cs typeface="Arial"/>
            </a:endParaRPr>
          </a:p>
          <a:p>
            <a:pPr marL="5537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Wireless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networks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are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far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from</a:t>
            </a:r>
            <a:r>
              <a:rPr sz="1950" b="1" spc="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that</a:t>
            </a:r>
            <a:r>
              <a:rPr sz="1950" b="1" spc="5" dirty="0">
                <a:latin typeface="Arial"/>
                <a:cs typeface="Arial"/>
              </a:rPr>
              <a:t> target</a:t>
            </a:r>
            <a:endParaRPr sz="1950">
              <a:latin typeface="Arial"/>
              <a:cs typeface="Arial"/>
            </a:endParaRPr>
          </a:p>
          <a:p>
            <a:pPr marL="364490" marR="897890" indent="-314325">
              <a:lnSpc>
                <a:spcPts val="2810"/>
              </a:lnSpc>
              <a:spcBef>
                <a:spcPts val="98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Signal attenuates </a:t>
            </a:r>
            <a:r>
              <a:rPr sz="2650" b="1" dirty="0">
                <a:latin typeface="Arial"/>
                <a:cs typeface="Arial"/>
              </a:rPr>
              <a:t>with </a:t>
            </a:r>
            <a:r>
              <a:rPr sz="2650" b="1" spc="-10" dirty="0">
                <a:latin typeface="Arial"/>
                <a:cs typeface="Arial"/>
              </a:rPr>
              <a:t>distance </a:t>
            </a:r>
            <a:r>
              <a:rPr sz="2650" b="1" spc="-5" dirty="0">
                <a:latin typeface="Arial"/>
                <a:cs typeface="Arial"/>
              </a:rPr>
              <a:t>and is 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affected</a:t>
            </a:r>
            <a:r>
              <a:rPr sz="2650" b="1" spc="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by</a:t>
            </a:r>
            <a:r>
              <a:rPr sz="2650" b="1" spc="-15" dirty="0">
                <a:latin typeface="Arial"/>
                <a:cs typeface="Arial"/>
              </a:rPr>
              <a:t> noise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and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competing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signals</a:t>
            </a:r>
            <a:endParaRPr sz="2650">
              <a:latin typeface="Arial"/>
              <a:cs typeface="Arial"/>
            </a:endParaRPr>
          </a:p>
          <a:p>
            <a:pPr marL="364490" indent="-314325">
              <a:lnSpc>
                <a:spcPct val="100000"/>
              </a:lnSpc>
              <a:spcBef>
                <a:spcPts val="55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5" dirty="0">
                <a:latin typeface="Arial"/>
                <a:cs typeface="Arial"/>
              </a:rPr>
              <a:t>Obstacles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further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attenuate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</a:t>
            </a:r>
            <a:endParaRPr sz="2650">
              <a:latin typeface="Arial"/>
              <a:cs typeface="Arial"/>
            </a:endParaRPr>
          </a:p>
          <a:p>
            <a:pPr marL="364490" marR="43180" indent="-314325">
              <a:lnSpc>
                <a:spcPts val="2820"/>
              </a:lnSpc>
              <a:spcBef>
                <a:spcPts val="970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Probability of a </a:t>
            </a:r>
            <a:r>
              <a:rPr sz="2650" b="1" spc="-15" dirty="0">
                <a:latin typeface="Arial"/>
                <a:cs typeface="Arial"/>
              </a:rPr>
              <a:t>successful </a:t>
            </a:r>
            <a:r>
              <a:rPr sz="2650" b="1" spc="-10" dirty="0">
                <a:latin typeface="Arial"/>
                <a:cs typeface="Arial"/>
              </a:rPr>
              <a:t>reception </a:t>
            </a:r>
            <a:r>
              <a:rPr sz="2650" b="1" spc="-15" dirty="0">
                <a:latin typeface="Arial"/>
                <a:cs typeface="Arial"/>
              </a:rPr>
              <a:t>depends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“signal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to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interference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and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noise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ratio”</a:t>
            </a:r>
            <a:endParaRPr sz="2650">
              <a:latin typeface="Arial"/>
              <a:cs typeface="Arial"/>
            </a:endParaRPr>
          </a:p>
          <a:p>
            <a:pPr marL="364490">
              <a:lnSpc>
                <a:spcPts val="2785"/>
              </a:lnSpc>
            </a:pPr>
            <a:r>
              <a:rPr sz="2650" b="1" spc="-5" dirty="0">
                <a:latin typeface="Arial"/>
                <a:cs typeface="Arial"/>
              </a:rPr>
              <a:t>-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SINR</a:t>
            </a:r>
            <a:endParaRPr sz="2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50">
              <a:latin typeface="Arial"/>
              <a:cs typeface="Arial"/>
            </a:endParaRPr>
          </a:p>
          <a:p>
            <a:pPr marL="364490" indent="-314325">
              <a:lnSpc>
                <a:spcPct val="100000"/>
              </a:lnSpc>
              <a:spcBef>
                <a:spcPts val="5"/>
              </a:spcBef>
              <a:buClr>
                <a:srgbClr val="FB0128"/>
              </a:buClr>
              <a:buFont typeface="Arial MT"/>
              <a:buChar char="•"/>
              <a:tabLst>
                <a:tab pos="364490" algn="l"/>
                <a:tab pos="365125" algn="l"/>
              </a:tabLst>
            </a:pPr>
            <a:r>
              <a:rPr sz="2650" b="1" spc="-10" dirty="0">
                <a:latin typeface="Arial"/>
                <a:cs typeface="Arial"/>
              </a:rPr>
              <a:t>More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details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later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in</a:t>
            </a:r>
            <a:r>
              <a:rPr sz="2650" b="1" spc="-10" dirty="0">
                <a:latin typeface="Arial"/>
                <a:cs typeface="Arial"/>
              </a:rPr>
              <a:t> the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course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90315" y="2380488"/>
            <a:ext cx="3347085" cy="167640"/>
            <a:chOff x="3290315" y="2380488"/>
            <a:chExt cx="3347085" cy="167640"/>
          </a:xfrm>
        </p:grpSpPr>
        <p:sp>
          <p:nvSpPr>
            <p:cNvPr id="5" name="object 5"/>
            <p:cNvSpPr/>
            <p:nvPr/>
          </p:nvSpPr>
          <p:spPr>
            <a:xfrm>
              <a:off x="3372611" y="2436875"/>
              <a:ext cx="1507490" cy="55244"/>
            </a:xfrm>
            <a:custGeom>
              <a:avLst/>
              <a:gdLst/>
              <a:ahLst/>
              <a:cxnLst/>
              <a:rect l="l" t="t" r="r" b="b"/>
              <a:pathLst>
                <a:path w="1507489" h="55244">
                  <a:moveTo>
                    <a:pt x="1507236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1507236" y="0"/>
                  </a:lnTo>
                  <a:lnTo>
                    <a:pt x="1507236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0315" y="2380488"/>
              <a:ext cx="166116" cy="16764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879847" y="2436875"/>
              <a:ext cx="1675130" cy="55244"/>
            </a:xfrm>
            <a:custGeom>
              <a:avLst/>
              <a:gdLst/>
              <a:ahLst/>
              <a:cxnLst/>
              <a:rect l="l" t="t" r="r" b="b"/>
              <a:pathLst>
                <a:path w="1675129" h="55244">
                  <a:moveTo>
                    <a:pt x="1674875" y="54864"/>
                  </a:moveTo>
                  <a:lnTo>
                    <a:pt x="0" y="54864"/>
                  </a:lnTo>
                  <a:lnTo>
                    <a:pt x="0" y="0"/>
                  </a:lnTo>
                  <a:lnTo>
                    <a:pt x="1674875" y="0"/>
                  </a:lnTo>
                  <a:lnTo>
                    <a:pt x="1674875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70903" y="2380488"/>
              <a:ext cx="166116" cy="1676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940812" y="1903047"/>
            <a:ext cx="5854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Times New Roman"/>
                <a:cs typeface="Times New Roman"/>
              </a:rPr>
              <a:t>Bob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05212" y="1864902"/>
            <a:ext cx="7531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Times New Roman"/>
                <a:cs typeface="Times New Roman"/>
              </a:rPr>
              <a:t>M</a:t>
            </a:r>
            <a:r>
              <a:rPr sz="2650" spc="10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y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0E4B061-412E-60F2-5672-E9F4079045C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6F8EB-F677-49E0-A7FA-82E884B5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68" y="600536"/>
            <a:ext cx="6169957" cy="607859"/>
          </a:xfrm>
        </p:spPr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EA321-C067-4974-AB35-7E6037FC2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068" y="1995918"/>
            <a:ext cx="8145243" cy="6771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Circuit Components and wireless channel add noise to the wireless signal.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C26E8-B9FB-45F0-B72B-A66B56C6F47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99E68-C550-4985-B0EC-09538E92C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749187"/>
            <a:ext cx="5812633" cy="1173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2D2275-182D-4395-ACD5-40CD053F1571}"/>
              </a:ext>
            </a:extLst>
          </p:cNvPr>
          <p:cNvSpPr txBox="1"/>
          <p:nvPr/>
        </p:nvSpPr>
        <p:spPr>
          <a:xfrm>
            <a:off x="2220516" y="4218927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v(t) is Additive White Gaussian Noise (AWGN)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5A7FB-895A-46AE-8F66-48FD96A00216}"/>
              </a:ext>
            </a:extLst>
          </p:cNvPr>
          <p:cNvSpPr txBox="1"/>
          <p:nvPr/>
        </p:nvSpPr>
        <p:spPr>
          <a:xfrm>
            <a:off x="1211519" y="4884807"/>
            <a:ext cx="7605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/>
              <a:t>High noise is bad   -&gt;  Cannot decode Bits correctly Low noise is good  -&gt;  Can decode Bits correctly </a:t>
            </a:r>
          </a:p>
          <a:p>
            <a:r>
              <a:rPr lang="en-US" sz="2400" b="1" i="1" dirty="0"/>
              <a:t>		</a:t>
            </a:r>
            <a:r>
              <a:rPr lang="en-US" sz="2400" dirty="0"/>
              <a:t>Signal-to-Noise Ratio (SNR)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BCC8DF-65B7-4F58-84CF-2D5B0E6A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177005"/>
            <a:ext cx="55530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050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F1E9-5D1A-A37C-13F0-1CB1C046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26" y="641634"/>
            <a:ext cx="6169957" cy="607859"/>
          </a:xfrm>
        </p:spPr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FE444-AF71-ECC4-2563-D9C65C2B4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995918"/>
            <a:ext cx="9220200" cy="52937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noise level indicates the amount of background noise in your environment.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If the noise level is too high, it can result in degraded strength and performance for your wireless signal strength.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Noise level is measured in -dBm format (0 to -100). This is the power ratio in decibels (dB) of the measured power referenced to one milliwatt.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 closer the value to 0, the greater the noise level.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Negative values indicate less background noise. For example, -96dBm is a lower noise level than -20dBm.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2C9CD-F1D1-95CA-FD33-5C0FBF51799D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  <p:extLst>
      <p:ext uri="{BB962C8B-B14F-4D97-AF65-F5344CB8AC3E}">
        <p14:creationId xmlns:p14="http://schemas.microsoft.com/office/powerpoint/2010/main" val="14118455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4E2-FC3B-76DC-94DA-87766780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21" y="600536"/>
            <a:ext cx="6169957" cy="607859"/>
          </a:xfrm>
        </p:spPr>
        <p:txBody>
          <a:bodyPr/>
          <a:lstStyle/>
          <a:p>
            <a:r>
              <a:rPr lang="en-US" dirty="0"/>
              <a:t>Decibel (dB)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E5D43-20AD-891F-A6D8-F0F617D1BC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143" y="1905000"/>
            <a:ext cx="8360111" cy="36317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decibel (dB) is a unit used to express the ratio of powers of sound pressure, signal strength or other things on logarithmic scale.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decibel is a relative unit of measurement equal to one tenth of a bel (B), invited by Bell Labs and named after Alexander Graham Bell.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4"/>
            <a:r>
              <a:rPr lang="en-US" sz="2800" dirty="0"/>
              <a:t>Decibel = 10 * log10 (P</a:t>
            </a:r>
            <a:r>
              <a:rPr lang="en-US" sz="2800" baseline="-25000" dirty="0"/>
              <a:t>o</a:t>
            </a:r>
            <a:r>
              <a:rPr lang="en-US" sz="2800" dirty="0"/>
              <a:t>/P</a:t>
            </a:r>
            <a:r>
              <a:rPr lang="en-US" sz="2800" baseline="-25000" dirty="0"/>
              <a:t>i</a:t>
            </a:r>
            <a:r>
              <a:rPr lang="en-US" sz="2800" dirty="0"/>
              <a:t>) dB</a:t>
            </a:r>
            <a:endParaRPr lang="en-US" sz="2800" baseline="-25000" dirty="0"/>
          </a:p>
          <a:p>
            <a:pPr lvl="1"/>
            <a:r>
              <a:rPr lang="en-US" sz="3200" baseline="-25000" dirty="0"/>
              <a:t>Where </a:t>
            </a:r>
            <a:r>
              <a:rPr lang="en-US" sz="3200" dirty="0"/>
              <a:t>P</a:t>
            </a:r>
            <a:r>
              <a:rPr lang="en-US" sz="4400" baseline="-25000" dirty="0"/>
              <a:t>o</a:t>
            </a:r>
            <a:r>
              <a:rPr lang="en-US" sz="3200" baseline="-25000" dirty="0"/>
              <a:t> is output power and </a:t>
            </a:r>
            <a:r>
              <a:rPr lang="en-US" sz="3200" dirty="0"/>
              <a:t>P</a:t>
            </a:r>
            <a:r>
              <a:rPr lang="en-US" sz="4800" baseline="-25000" dirty="0"/>
              <a:t>i</a:t>
            </a:r>
            <a:r>
              <a:rPr lang="en-US" sz="3200" baseline="-25000" dirty="0"/>
              <a:t> is an input power</a:t>
            </a:r>
            <a:endParaRPr lang="en-US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76FDE5-9A8C-27C2-E23E-F85BF606F82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96583-72F0-840C-662A-65A0CC80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5" t="55387" r="31060" b="24411"/>
          <a:stretch/>
        </p:blipFill>
        <p:spPr>
          <a:xfrm>
            <a:off x="1752600" y="5867400"/>
            <a:ext cx="6814253" cy="12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6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0FDEF-CC34-7EB6-EEE4-90F7A52B0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169957" cy="121571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Decibel (dB)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417CE-17C8-46F7-F66E-3D676157E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49" y="1905000"/>
            <a:ext cx="9525000" cy="57246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Note decibel is a relative value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decibel-watt (</a:t>
            </a:r>
            <a:r>
              <a:rPr lang="en-US" sz="2400" dirty="0" err="1"/>
              <a:t>db</a:t>
            </a:r>
            <a:r>
              <a:rPr lang="en-US" sz="2400" dirty="0"/>
              <a:t>) = power relative to 1W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Decibel-milliwatt(dBm) = power relative to 1 milliwatt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logarithmic scale is used to is to avoid dealing with very high and very low numbers, meaning the ratio. Using decibels is easy to work with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For example: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power of ratio of 1,000,000 (1million) can be expressed by 60dB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power of ratio of 0.000001 can be expressed by -60dB</a:t>
            </a:r>
          </a:p>
          <a:p>
            <a:pPr lvl="2"/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power of ratio of 1,000,000,000,000,000 (1quadrillion) can be expressed by 150dB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A power of ratio of 0.000000000000000 1 can be expressed by -150dB</a:t>
            </a:r>
          </a:p>
          <a:p>
            <a:pPr lvl="2"/>
            <a:r>
              <a:rPr lang="en-US" sz="2000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36CE7-8A20-9293-5793-87FCC1D8EE0C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  <p:extLst>
      <p:ext uri="{BB962C8B-B14F-4D97-AF65-F5344CB8AC3E}">
        <p14:creationId xmlns:p14="http://schemas.microsoft.com/office/powerpoint/2010/main" val="2210989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8BEFF-DD67-B4A8-09B1-7F75F9FF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68" y="811026"/>
            <a:ext cx="6169957" cy="607859"/>
          </a:xfrm>
        </p:spPr>
        <p:txBody>
          <a:bodyPr/>
          <a:lstStyle/>
          <a:p>
            <a:r>
              <a:rPr lang="en-US" dirty="0"/>
              <a:t>Signal to Noise Ratio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E6BAB-25FD-3997-BB58-DD5CB1034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981200"/>
            <a:ext cx="9525000" cy="40626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Ratio of the power in a signal to the power contained in the noise that’s present at a particular point in the transmission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Typically measured at a receiver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Signal-to-noise ratio (SNR, or S/N)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SNR is a essential parameter that shows signal quality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high SNR means a high-quality signal, low number of required intermediate repeaters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A low SNR means low quality signal, may require further signal processing to recover original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typically measure SNR 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scale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43C0F-60EA-3606-61D1-657A521A2F2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11" name="AutoShape 2" descr="{\mathrm  {SNR_{{dB}}}}=10\log _{{10}}\left({\mathrm  {SNR}}\right).">
            <a:extLst>
              <a:ext uri="{FF2B5EF4-FFF2-40B4-BE49-F238E27FC236}">
                <a16:creationId xmlns:a16="http://schemas.microsoft.com/office/drawing/2014/main" id="{2589B76B-AA58-C09F-A3CF-A06F12BC0F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FD9B0-E2BB-487D-B448-A9E2D12F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3452812"/>
            <a:ext cx="5553075" cy="1171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F32A5-4924-4213-8C95-E4BD88002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6252846"/>
            <a:ext cx="3867150" cy="466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BA5D2-9D97-43BA-9B61-2B97FCE59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6896703"/>
            <a:ext cx="4648200" cy="67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2413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4221" y="440697"/>
            <a:ext cx="6169957" cy="62645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714500" marR="5080" indent="-1646555">
              <a:lnSpc>
                <a:spcPts val="4220"/>
              </a:lnSpc>
              <a:spcBef>
                <a:spcPts val="685"/>
              </a:spcBef>
            </a:pPr>
            <a:r>
              <a:rPr lang="en-US" spc="65" dirty="0"/>
              <a:t>Channel Capacity</a:t>
            </a:r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430768" y="1889855"/>
            <a:ext cx="9399032" cy="48641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1101725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Channel capacity is a maximum information rate that a channel can transmit. It is measured in</a:t>
            </a:r>
            <a:r>
              <a:rPr lang="en-US" sz="2400" i="1" spc="-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 spc="-5" dirty="0">
                <a:latin typeface="Arial" panose="020B0604020202020204" pitchFamily="34" charset="0"/>
                <a:cs typeface="Arial" panose="020B0604020202020204" pitchFamily="34" charset="0"/>
              </a:rPr>
              <a:t>bits per second (bps)</a:t>
            </a:r>
            <a:r>
              <a:rPr lang="en-US" sz="2400" i="1" spc="-5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Channel capacity is a rough value as measuring takes into account only the whole amount of data transferred but leaves out of account communication quality.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01725" algn="l"/>
              </a:tabLst>
            </a:pP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1101725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Bandwidth can be considered as a subset of channel capacity term. When bandwidth is measured, the maximum volume of information that can be accurately transferred per unit of time is taken into account.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01725" algn="l"/>
              </a:tabLst>
            </a:pPr>
            <a:endParaRPr lang="en-US" sz="2400" spc="-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5600" indent="-342900">
              <a:lnSpc>
                <a:spcPct val="100000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1101725" algn="l"/>
              </a:tabLst>
            </a:pPr>
            <a:r>
              <a:rPr lang="en-US" sz="2400" spc="-5" dirty="0">
                <a:latin typeface="Arial" panose="020B0604020202020204" pitchFamily="34" charset="0"/>
                <a:cs typeface="Arial" panose="020B0604020202020204" pitchFamily="34" charset="0"/>
              </a:rPr>
              <a:t>For example, channel capacity may be very high, but low signal quality would make bandwidth low as well.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BF30002-47DC-9ED6-6DC4-1C263050B3B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2BCC-3CD3-AF0A-3E09-523398A0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9" y="176386"/>
            <a:ext cx="8484632" cy="1215717"/>
          </a:xfrm>
        </p:spPr>
        <p:txBody>
          <a:bodyPr/>
          <a:lstStyle/>
          <a:p>
            <a:r>
              <a:rPr lang="en-US" spc="65" dirty="0"/>
              <a:t>Concepts related to Channel Capacity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25FC0-F4D0-1FA2-9BD0-31E988B37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368" y="1905000"/>
            <a:ext cx="9399032" cy="523220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 rate - rate at which data can be communicated (bps)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Bandwidth - the bandwidth of the transmitted signal as constrained by the transmitter and the nature of the transmission medium (Hertz)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Noise - average level of noise over the communications path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Error rate - rate at which errors occur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800" dirty="0"/>
              <a:t>Error = transmit 1 and receive 0; transmit 0 and receive 1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Implying the probability of one bit error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/>
              <a:t>Example : Bit error rate of 10</a:t>
            </a:r>
            <a:r>
              <a:rPr lang="en-US" sz="2800" baseline="30000" dirty="0"/>
              <a:t>-3</a:t>
            </a:r>
            <a:r>
              <a:rPr lang="en-US" sz="2400" dirty="0"/>
              <a:t> means probability of a single bit flipped, or in other words, in every 1000 bit, one bit error is found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5DB17-73B9-8C7E-747B-0F014971F74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  <p:extLst>
      <p:ext uri="{BB962C8B-B14F-4D97-AF65-F5344CB8AC3E}">
        <p14:creationId xmlns:p14="http://schemas.microsoft.com/office/powerpoint/2010/main" val="26087466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D20F-EA66-AA49-45B7-6C098365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69" y="176386"/>
            <a:ext cx="7454810" cy="1215717"/>
          </a:xfrm>
        </p:spPr>
        <p:txBody>
          <a:bodyPr/>
          <a:lstStyle/>
          <a:p>
            <a:r>
              <a:rPr lang="en-US" spc="65" dirty="0"/>
              <a:t>Concepts related to Channel Capacity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B6A05-09D0-85F1-81AD-93364FE37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1" y="1830597"/>
            <a:ext cx="9601200" cy="54784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Channel Capacity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Channel can be thought as a pipe, which certain maximum water (bit) can flow (propagate) through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Channel capacity infer the maximum number of bit per unit time that can transmitted through a channel with a very small bit error 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Wireless channel capacity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Transmitting digital data using analog signal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Shannon Channel Capacity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Upper bound channel capacity, with present of noise regardless channel coding scheme,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Never being reached in practice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	</a:t>
            </a:r>
            <a:r>
              <a:rPr lang="en-US" sz="2000" b="0" dirty="0"/>
              <a:t>Where C is the channel capacity (in bit/second), B is the channel bandwidth (Hz), and SNR is signal to noise ratio quantity (It is in linear scale)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4101B-8359-E443-8CFC-463726FA326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51CB06-6668-419C-8163-D4E724785175}"/>
              </a:ext>
            </a:extLst>
          </p:cNvPr>
          <p:cNvSpPr txBox="1"/>
          <p:nvPr/>
        </p:nvSpPr>
        <p:spPr>
          <a:xfrm>
            <a:off x="1872174" y="6019800"/>
            <a:ext cx="5029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/>
            <a:r>
              <a:rPr lang="en-US" sz="2400" b="1" dirty="0"/>
              <a:t>C = B log </a:t>
            </a:r>
            <a:r>
              <a:rPr lang="en-US" sz="2400" b="1" baseline="-25000" dirty="0"/>
              <a:t>2</a:t>
            </a:r>
            <a:r>
              <a:rPr lang="en-US" sz="2400" b="1" dirty="0"/>
              <a:t>(1+SNR)</a:t>
            </a:r>
          </a:p>
        </p:txBody>
      </p:sp>
    </p:spTree>
    <p:extLst>
      <p:ext uri="{BB962C8B-B14F-4D97-AF65-F5344CB8AC3E}">
        <p14:creationId xmlns:p14="http://schemas.microsoft.com/office/powerpoint/2010/main" val="8060331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E319-F8AD-556A-9E57-AC6C9F73C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Shannon’s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BFEB6-12DC-6906-D9DB-3CBEFAD9C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90A82-AF86-1999-8B01-6466293F25A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B611A-D1EA-EA0E-C1D5-89D79D2D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76" y="1830818"/>
            <a:ext cx="9005248" cy="5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621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0600" y="772690"/>
            <a:ext cx="5785568" cy="621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dirty="0"/>
              <a:t>The Nyquist Limit</a:t>
            </a:r>
            <a:endParaRPr spc="-120" dirty="0"/>
          </a:p>
        </p:txBody>
      </p:sp>
      <p:sp>
        <p:nvSpPr>
          <p:cNvPr id="3" name="object 3"/>
          <p:cNvSpPr txBox="1"/>
          <p:nvPr/>
        </p:nvSpPr>
        <p:spPr>
          <a:xfrm>
            <a:off x="659368" y="1953241"/>
            <a:ext cx="9246631" cy="5200783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A noiseless channel of bandwidth B can at most transmit a binary signal at a capacity 2B</a:t>
            </a:r>
          </a:p>
          <a:p>
            <a:pPr marL="469265" lvl="1">
              <a:spcBef>
                <a:spcPts val="675"/>
              </a:spcBef>
              <a:buClr>
                <a:srgbClr val="FB0128"/>
              </a:buClr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» e.g., a 3000 Hz channel can transmit data at a rate of at most 6000 bits/second</a:t>
            </a:r>
          </a:p>
          <a:p>
            <a:pPr marL="469265" lvl="1">
              <a:spcBef>
                <a:spcPts val="675"/>
              </a:spcBef>
              <a:buClr>
                <a:srgbClr val="FB0128"/>
              </a:buClr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» Assumes binary amplitude encoding</a:t>
            </a:r>
          </a:p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For M levels: C = 2B log2 M</a:t>
            </a:r>
          </a:p>
          <a:p>
            <a:pPr marL="469265" lvl="1">
              <a:spcBef>
                <a:spcPts val="675"/>
              </a:spcBef>
              <a:buClr>
                <a:srgbClr val="FB0128"/>
              </a:buClr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» M discrete signal levels</a:t>
            </a:r>
          </a:p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More aggressive encoding can increase the actual channel bandwidth</a:t>
            </a:r>
          </a:p>
          <a:p>
            <a:pPr marL="469265" lvl="1">
              <a:spcBef>
                <a:spcPts val="675"/>
              </a:spcBef>
              <a:buClr>
                <a:srgbClr val="FB0128"/>
              </a:buClr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» Example: modems</a:t>
            </a:r>
          </a:p>
          <a:p>
            <a:pPr marL="326390" indent="-314325">
              <a:lnSpc>
                <a:spcPct val="100000"/>
              </a:lnSpc>
              <a:spcBef>
                <a:spcPts val="6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lang="en-US" sz="2650" b="1" spc="-10" dirty="0">
                <a:latin typeface="Arial"/>
                <a:cs typeface="Arial"/>
              </a:rPr>
              <a:t>Factors such as noise can reduce the capacity</a:t>
            </a:r>
            <a:endParaRPr lang="en-US" sz="2650" dirty="0">
              <a:latin typeface="Arial"/>
              <a:cs typeface="Arial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86E1DA-7DEF-9D9A-9E38-8C4FF4C2BB4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27420" y="3209544"/>
            <a:ext cx="3865245" cy="3778250"/>
            <a:chOff x="6027420" y="3209544"/>
            <a:chExt cx="3865245" cy="3778250"/>
          </a:xfrm>
        </p:grpSpPr>
        <p:sp>
          <p:nvSpPr>
            <p:cNvPr id="3" name="object 3"/>
            <p:cNvSpPr/>
            <p:nvPr/>
          </p:nvSpPr>
          <p:spPr>
            <a:xfrm>
              <a:off x="7530083" y="4712208"/>
              <a:ext cx="858519" cy="777240"/>
            </a:xfrm>
            <a:custGeom>
              <a:avLst/>
              <a:gdLst/>
              <a:ahLst/>
              <a:cxnLst/>
              <a:rect l="l" t="t" r="r" b="b"/>
              <a:pathLst>
                <a:path w="858520" h="777239">
                  <a:moveTo>
                    <a:pt x="94488" y="108204"/>
                  </a:moveTo>
                  <a:lnTo>
                    <a:pt x="0" y="24384"/>
                  </a:lnTo>
                  <a:lnTo>
                    <a:pt x="21336" y="0"/>
                  </a:lnTo>
                  <a:lnTo>
                    <a:pt x="114300" y="83820"/>
                  </a:lnTo>
                  <a:lnTo>
                    <a:pt x="94488" y="108204"/>
                  </a:lnTo>
                  <a:close/>
                </a:path>
                <a:path w="858520" h="777239">
                  <a:moveTo>
                    <a:pt x="257555" y="254507"/>
                  </a:moveTo>
                  <a:lnTo>
                    <a:pt x="163068" y="170688"/>
                  </a:lnTo>
                  <a:lnTo>
                    <a:pt x="184404" y="147828"/>
                  </a:lnTo>
                  <a:lnTo>
                    <a:pt x="277367" y="231648"/>
                  </a:lnTo>
                  <a:lnTo>
                    <a:pt x="257555" y="254507"/>
                  </a:lnTo>
                  <a:close/>
                </a:path>
                <a:path w="858520" h="777239">
                  <a:moveTo>
                    <a:pt x="420623" y="402336"/>
                  </a:moveTo>
                  <a:lnTo>
                    <a:pt x="327660" y="316991"/>
                  </a:lnTo>
                  <a:lnTo>
                    <a:pt x="347472" y="294131"/>
                  </a:lnTo>
                  <a:lnTo>
                    <a:pt x="441960" y="377952"/>
                  </a:lnTo>
                  <a:lnTo>
                    <a:pt x="420623" y="402336"/>
                  </a:lnTo>
                  <a:close/>
                </a:path>
                <a:path w="858520" h="777239">
                  <a:moveTo>
                    <a:pt x="583692" y="548639"/>
                  </a:moveTo>
                  <a:lnTo>
                    <a:pt x="490728" y="464820"/>
                  </a:lnTo>
                  <a:lnTo>
                    <a:pt x="512064" y="441960"/>
                  </a:lnTo>
                  <a:lnTo>
                    <a:pt x="605028" y="525780"/>
                  </a:lnTo>
                  <a:lnTo>
                    <a:pt x="583692" y="548639"/>
                  </a:lnTo>
                  <a:close/>
                </a:path>
                <a:path w="858520" h="777239">
                  <a:moveTo>
                    <a:pt x="746760" y="694944"/>
                  </a:moveTo>
                  <a:lnTo>
                    <a:pt x="653796" y="611124"/>
                  </a:lnTo>
                  <a:lnTo>
                    <a:pt x="675132" y="588263"/>
                  </a:lnTo>
                  <a:lnTo>
                    <a:pt x="768096" y="672084"/>
                  </a:lnTo>
                  <a:lnTo>
                    <a:pt x="746760" y="694944"/>
                  </a:lnTo>
                  <a:close/>
                </a:path>
                <a:path w="858520" h="777239">
                  <a:moveTo>
                    <a:pt x="838200" y="777240"/>
                  </a:moveTo>
                  <a:lnTo>
                    <a:pt x="816863" y="758952"/>
                  </a:lnTo>
                  <a:lnTo>
                    <a:pt x="838200" y="734568"/>
                  </a:lnTo>
                  <a:lnTo>
                    <a:pt x="858011" y="754379"/>
                  </a:lnTo>
                  <a:lnTo>
                    <a:pt x="838200" y="7772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0467" y="3212591"/>
              <a:ext cx="3022091" cy="30236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27420" y="3209544"/>
              <a:ext cx="3027045" cy="3022600"/>
            </a:xfrm>
            <a:custGeom>
              <a:avLst/>
              <a:gdLst/>
              <a:ahLst/>
              <a:cxnLst/>
              <a:rect l="l" t="t" r="r" b="b"/>
              <a:pathLst>
                <a:path w="3027045" h="3022600">
                  <a:moveTo>
                    <a:pt x="0" y="1511300"/>
                  </a:moveTo>
                  <a:lnTo>
                    <a:pt x="0" y="1473200"/>
                  </a:lnTo>
                  <a:lnTo>
                    <a:pt x="1524" y="1435100"/>
                  </a:lnTo>
                  <a:lnTo>
                    <a:pt x="7619" y="1358900"/>
                  </a:lnTo>
                  <a:lnTo>
                    <a:pt x="16764" y="1282700"/>
                  </a:lnTo>
                  <a:lnTo>
                    <a:pt x="22860" y="1244600"/>
                  </a:lnTo>
                  <a:lnTo>
                    <a:pt x="38100" y="1168400"/>
                  </a:lnTo>
                  <a:lnTo>
                    <a:pt x="47244" y="1130300"/>
                  </a:lnTo>
                  <a:lnTo>
                    <a:pt x="68580" y="1054100"/>
                  </a:lnTo>
                  <a:lnTo>
                    <a:pt x="79248" y="1028700"/>
                  </a:lnTo>
                  <a:lnTo>
                    <a:pt x="91440" y="990600"/>
                  </a:lnTo>
                  <a:lnTo>
                    <a:pt x="118872" y="914400"/>
                  </a:lnTo>
                  <a:lnTo>
                    <a:pt x="149351" y="850900"/>
                  </a:lnTo>
                  <a:lnTo>
                    <a:pt x="166116" y="825500"/>
                  </a:lnTo>
                  <a:lnTo>
                    <a:pt x="182880" y="787400"/>
                  </a:lnTo>
                  <a:lnTo>
                    <a:pt x="201167" y="749300"/>
                  </a:lnTo>
                  <a:lnTo>
                    <a:pt x="237744" y="698500"/>
                  </a:lnTo>
                  <a:lnTo>
                    <a:pt x="259080" y="660400"/>
                  </a:lnTo>
                  <a:lnTo>
                    <a:pt x="278892" y="635000"/>
                  </a:lnTo>
                  <a:lnTo>
                    <a:pt x="300228" y="609600"/>
                  </a:lnTo>
                  <a:lnTo>
                    <a:pt x="345948" y="546100"/>
                  </a:lnTo>
                  <a:lnTo>
                    <a:pt x="417576" y="469900"/>
                  </a:lnTo>
                  <a:lnTo>
                    <a:pt x="495300" y="393700"/>
                  </a:lnTo>
                  <a:lnTo>
                    <a:pt x="550164" y="342900"/>
                  </a:lnTo>
                  <a:lnTo>
                    <a:pt x="579119" y="317500"/>
                  </a:lnTo>
                  <a:lnTo>
                    <a:pt x="637032" y="279400"/>
                  </a:lnTo>
                  <a:lnTo>
                    <a:pt x="667512" y="254000"/>
                  </a:lnTo>
                  <a:lnTo>
                    <a:pt x="728472" y="215900"/>
                  </a:lnTo>
                  <a:lnTo>
                    <a:pt x="792480" y="177800"/>
                  </a:lnTo>
                  <a:lnTo>
                    <a:pt x="824483" y="165100"/>
                  </a:lnTo>
                  <a:lnTo>
                    <a:pt x="858012" y="139700"/>
                  </a:lnTo>
                  <a:lnTo>
                    <a:pt x="890016" y="127000"/>
                  </a:lnTo>
                  <a:lnTo>
                    <a:pt x="923544" y="114300"/>
                  </a:lnTo>
                  <a:lnTo>
                    <a:pt x="1098803" y="50800"/>
                  </a:lnTo>
                  <a:lnTo>
                    <a:pt x="1171956" y="38100"/>
                  </a:lnTo>
                  <a:lnTo>
                    <a:pt x="1245108" y="12700"/>
                  </a:lnTo>
                  <a:lnTo>
                    <a:pt x="1321308" y="0"/>
                  </a:lnTo>
                  <a:lnTo>
                    <a:pt x="1668780" y="0"/>
                  </a:lnTo>
                  <a:lnTo>
                    <a:pt x="1706880" y="12700"/>
                  </a:lnTo>
                  <a:lnTo>
                    <a:pt x="1360932" y="12700"/>
                  </a:lnTo>
                  <a:lnTo>
                    <a:pt x="1284732" y="25400"/>
                  </a:lnTo>
                  <a:lnTo>
                    <a:pt x="1248156" y="38100"/>
                  </a:lnTo>
                  <a:lnTo>
                    <a:pt x="1175003" y="50800"/>
                  </a:lnTo>
                  <a:lnTo>
                    <a:pt x="1138428" y="50800"/>
                  </a:lnTo>
                  <a:lnTo>
                    <a:pt x="963167" y="114300"/>
                  </a:lnTo>
                  <a:lnTo>
                    <a:pt x="896112" y="139700"/>
                  </a:lnTo>
                  <a:lnTo>
                    <a:pt x="864108" y="152400"/>
                  </a:lnTo>
                  <a:lnTo>
                    <a:pt x="830580" y="177800"/>
                  </a:lnTo>
                  <a:lnTo>
                    <a:pt x="766572" y="203200"/>
                  </a:lnTo>
                  <a:lnTo>
                    <a:pt x="736092" y="228600"/>
                  </a:lnTo>
                  <a:lnTo>
                    <a:pt x="675132" y="266700"/>
                  </a:lnTo>
                  <a:lnTo>
                    <a:pt x="646176" y="279400"/>
                  </a:lnTo>
                  <a:lnTo>
                    <a:pt x="615696" y="304800"/>
                  </a:lnTo>
                  <a:lnTo>
                    <a:pt x="588264" y="330200"/>
                  </a:lnTo>
                  <a:lnTo>
                    <a:pt x="559308" y="355600"/>
                  </a:lnTo>
                  <a:lnTo>
                    <a:pt x="531876" y="381000"/>
                  </a:lnTo>
                  <a:lnTo>
                    <a:pt x="478535" y="419100"/>
                  </a:lnTo>
                  <a:lnTo>
                    <a:pt x="403860" y="495300"/>
                  </a:lnTo>
                  <a:lnTo>
                    <a:pt x="379476" y="533400"/>
                  </a:lnTo>
                  <a:lnTo>
                    <a:pt x="333756" y="584200"/>
                  </a:lnTo>
                  <a:lnTo>
                    <a:pt x="291083" y="635000"/>
                  </a:lnTo>
                  <a:lnTo>
                    <a:pt x="269748" y="673100"/>
                  </a:lnTo>
                  <a:lnTo>
                    <a:pt x="249935" y="698500"/>
                  </a:lnTo>
                  <a:lnTo>
                    <a:pt x="231648" y="736600"/>
                  </a:lnTo>
                  <a:lnTo>
                    <a:pt x="213360" y="762000"/>
                  </a:lnTo>
                  <a:lnTo>
                    <a:pt x="195072" y="800100"/>
                  </a:lnTo>
                  <a:lnTo>
                    <a:pt x="161544" y="863600"/>
                  </a:lnTo>
                  <a:lnTo>
                    <a:pt x="131064" y="927100"/>
                  </a:lnTo>
                  <a:lnTo>
                    <a:pt x="117348" y="952500"/>
                  </a:lnTo>
                  <a:lnTo>
                    <a:pt x="80772" y="1066800"/>
                  </a:lnTo>
                  <a:lnTo>
                    <a:pt x="70103" y="1092200"/>
                  </a:lnTo>
                  <a:lnTo>
                    <a:pt x="51816" y="1168400"/>
                  </a:lnTo>
                  <a:lnTo>
                    <a:pt x="44196" y="1206500"/>
                  </a:lnTo>
                  <a:lnTo>
                    <a:pt x="38100" y="1244600"/>
                  </a:lnTo>
                  <a:lnTo>
                    <a:pt x="30480" y="1282700"/>
                  </a:lnTo>
                  <a:lnTo>
                    <a:pt x="21335" y="1358900"/>
                  </a:lnTo>
                  <a:lnTo>
                    <a:pt x="15240" y="1435100"/>
                  </a:lnTo>
                  <a:lnTo>
                    <a:pt x="13716" y="1473200"/>
                  </a:lnTo>
                  <a:lnTo>
                    <a:pt x="13716" y="1498600"/>
                  </a:lnTo>
                  <a:lnTo>
                    <a:pt x="1524" y="1498600"/>
                  </a:lnTo>
                  <a:lnTo>
                    <a:pt x="0" y="1511300"/>
                  </a:lnTo>
                  <a:close/>
                </a:path>
                <a:path w="3027045" h="3022600">
                  <a:moveTo>
                    <a:pt x="1818132" y="2997200"/>
                  </a:moveTo>
                  <a:lnTo>
                    <a:pt x="1741932" y="2997200"/>
                  </a:lnTo>
                  <a:lnTo>
                    <a:pt x="1815084" y="2971800"/>
                  </a:lnTo>
                  <a:lnTo>
                    <a:pt x="1851660" y="2971800"/>
                  </a:lnTo>
                  <a:lnTo>
                    <a:pt x="1888235" y="2959100"/>
                  </a:lnTo>
                  <a:lnTo>
                    <a:pt x="1923287" y="2946400"/>
                  </a:lnTo>
                  <a:lnTo>
                    <a:pt x="1959864" y="2946400"/>
                  </a:lnTo>
                  <a:lnTo>
                    <a:pt x="1994916" y="2933700"/>
                  </a:lnTo>
                  <a:lnTo>
                    <a:pt x="2028444" y="2921000"/>
                  </a:lnTo>
                  <a:lnTo>
                    <a:pt x="2063496" y="2908300"/>
                  </a:lnTo>
                  <a:lnTo>
                    <a:pt x="2097024" y="2895600"/>
                  </a:lnTo>
                  <a:lnTo>
                    <a:pt x="2164080" y="2857500"/>
                  </a:lnTo>
                  <a:lnTo>
                    <a:pt x="2260092" y="2806700"/>
                  </a:lnTo>
                  <a:lnTo>
                    <a:pt x="2290572" y="2794000"/>
                  </a:lnTo>
                  <a:lnTo>
                    <a:pt x="2322576" y="2768600"/>
                  </a:lnTo>
                  <a:lnTo>
                    <a:pt x="2351532" y="2755900"/>
                  </a:lnTo>
                  <a:lnTo>
                    <a:pt x="2382012" y="2730500"/>
                  </a:lnTo>
                  <a:lnTo>
                    <a:pt x="2439924" y="2692400"/>
                  </a:lnTo>
                  <a:lnTo>
                    <a:pt x="2522219" y="2616200"/>
                  </a:lnTo>
                  <a:lnTo>
                    <a:pt x="2599944" y="2540000"/>
                  </a:lnTo>
                  <a:lnTo>
                    <a:pt x="2624328" y="2514600"/>
                  </a:lnTo>
                  <a:lnTo>
                    <a:pt x="2647187" y="2489200"/>
                  </a:lnTo>
                  <a:lnTo>
                    <a:pt x="2671572" y="2463800"/>
                  </a:lnTo>
                  <a:lnTo>
                    <a:pt x="2692908" y="2438400"/>
                  </a:lnTo>
                  <a:lnTo>
                    <a:pt x="2715768" y="2400300"/>
                  </a:lnTo>
                  <a:lnTo>
                    <a:pt x="2737103" y="2374900"/>
                  </a:lnTo>
                  <a:lnTo>
                    <a:pt x="2796540" y="2286000"/>
                  </a:lnTo>
                  <a:lnTo>
                    <a:pt x="2814828" y="2260600"/>
                  </a:lnTo>
                  <a:lnTo>
                    <a:pt x="2833116" y="2222500"/>
                  </a:lnTo>
                  <a:lnTo>
                    <a:pt x="2849880" y="2197100"/>
                  </a:lnTo>
                  <a:lnTo>
                    <a:pt x="2865119" y="2159000"/>
                  </a:lnTo>
                  <a:lnTo>
                    <a:pt x="2895600" y="2095500"/>
                  </a:lnTo>
                  <a:lnTo>
                    <a:pt x="2923032" y="2019300"/>
                  </a:lnTo>
                  <a:lnTo>
                    <a:pt x="2935224" y="1993900"/>
                  </a:lnTo>
                  <a:lnTo>
                    <a:pt x="2956560" y="1917700"/>
                  </a:lnTo>
                  <a:lnTo>
                    <a:pt x="2990087" y="1778000"/>
                  </a:lnTo>
                  <a:lnTo>
                    <a:pt x="2996184" y="1739900"/>
                  </a:lnTo>
                  <a:lnTo>
                    <a:pt x="3005328" y="1663700"/>
                  </a:lnTo>
                  <a:lnTo>
                    <a:pt x="3011424" y="1587500"/>
                  </a:lnTo>
                  <a:lnTo>
                    <a:pt x="3012948" y="1549400"/>
                  </a:lnTo>
                  <a:lnTo>
                    <a:pt x="3012948" y="1473200"/>
                  </a:lnTo>
                  <a:lnTo>
                    <a:pt x="3011424" y="1435100"/>
                  </a:lnTo>
                  <a:lnTo>
                    <a:pt x="3005328" y="1358900"/>
                  </a:lnTo>
                  <a:lnTo>
                    <a:pt x="2996184" y="1282700"/>
                  </a:lnTo>
                  <a:lnTo>
                    <a:pt x="2990087" y="1244600"/>
                  </a:lnTo>
                  <a:lnTo>
                    <a:pt x="2974848" y="1168400"/>
                  </a:lnTo>
                  <a:lnTo>
                    <a:pt x="2956560" y="1092200"/>
                  </a:lnTo>
                  <a:lnTo>
                    <a:pt x="2935224" y="1028700"/>
                  </a:lnTo>
                  <a:lnTo>
                    <a:pt x="2923032" y="990600"/>
                  </a:lnTo>
                  <a:lnTo>
                    <a:pt x="2909316" y="952500"/>
                  </a:lnTo>
                  <a:lnTo>
                    <a:pt x="2895600" y="927100"/>
                  </a:lnTo>
                  <a:lnTo>
                    <a:pt x="2865119" y="863600"/>
                  </a:lnTo>
                  <a:lnTo>
                    <a:pt x="2849880" y="825500"/>
                  </a:lnTo>
                  <a:lnTo>
                    <a:pt x="2831592" y="800100"/>
                  </a:lnTo>
                  <a:lnTo>
                    <a:pt x="2814828" y="762000"/>
                  </a:lnTo>
                  <a:lnTo>
                    <a:pt x="2796540" y="736600"/>
                  </a:lnTo>
                  <a:lnTo>
                    <a:pt x="2776728" y="698500"/>
                  </a:lnTo>
                  <a:lnTo>
                    <a:pt x="2756916" y="673100"/>
                  </a:lnTo>
                  <a:lnTo>
                    <a:pt x="2737103" y="635000"/>
                  </a:lnTo>
                  <a:lnTo>
                    <a:pt x="2715768" y="609600"/>
                  </a:lnTo>
                  <a:lnTo>
                    <a:pt x="2692908" y="584200"/>
                  </a:lnTo>
                  <a:lnTo>
                    <a:pt x="2671572" y="558800"/>
                  </a:lnTo>
                  <a:lnTo>
                    <a:pt x="2647187" y="533400"/>
                  </a:lnTo>
                  <a:lnTo>
                    <a:pt x="2624328" y="495300"/>
                  </a:lnTo>
                  <a:lnTo>
                    <a:pt x="2599944" y="469900"/>
                  </a:lnTo>
                  <a:lnTo>
                    <a:pt x="2522219" y="393700"/>
                  </a:lnTo>
                  <a:lnTo>
                    <a:pt x="2439924" y="330200"/>
                  </a:lnTo>
                  <a:lnTo>
                    <a:pt x="2382012" y="279400"/>
                  </a:lnTo>
                  <a:lnTo>
                    <a:pt x="2351532" y="266700"/>
                  </a:lnTo>
                  <a:lnTo>
                    <a:pt x="2322576" y="241300"/>
                  </a:lnTo>
                  <a:lnTo>
                    <a:pt x="2292096" y="228600"/>
                  </a:lnTo>
                  <a:lnTo>
                    <a:pt x="2260092" y="203200"/>
                  </a:lnTo>
                  <a:lnTo>
                    <a:pt x="2196084" y="177800"/>
                  </a:lnTo>
                  <a:lnTo>
                    <a:pt x="2164080" y="152400"/>
                  </a:lnTo>
                  <a:lnTo>
                    <a:pt x="2029968" y="101600"/>
                  </a:lnTo>
                  <a:lnTo>
                    <a:pt x="1924812" y="63500"/>
                  </a:lnTo>
                  <a:lnTo>
                    <a:pt x="1888235" y="50800"/>
                  </a:lnTo>
                  <a:lnTo>
                    <a:pt x="1853184" y="50800"/>
                  </a:lnTo>
                  <a:lnTo>
                    <a:pt x="1816608" y="38100"/>
                  </a:lnTo>
                  <a:lnTo>
                    <a:pt x="1778508" y="38100"/>
                  </a:lnTo>
                  <a:lnTo>
                    <a:pt x="1741932" y="25400"/>
                  </a:lnTo>
                  <a:lnTo>
                    <a:pt x="1705356" y="25400"/>
                  </a:lnTo>
                  <a:lnTo>
                    <a:pt x="1667256" y="12700"/>
                  </a:lnTo>
                  <a:lnTo>
                    <a:pt x="1781556" y="12700"/>
                  </a:lnTo>
                  <a:lnTo>
                    <a:pt x="1854708" y="38100"/>
                  </a:lnTo>
                  <a:lnTo>
                    <a:pt x="1927860" y="50800"/>
                  </a:lnTo>
                  <a:lnTo>
                    <a:pt x="1962912" y="63500"/>
                  </a:lnTo>
                  <a:lnTo>
                    <a:pt x="1999487" y="76200"/>
                  </a:lnTo>
                  <a:lnTo>
                    <a:pt x="2034540" y="88900"/>
                  </a:lnTo>
                  <a:lnTo>
                    <a:pt x="2068068" y="101600"/>
                  </a:lnTo>
                  <a:lnTo>
                    <a:pt x="2103119" y="114300"/>
                  </a:lnTo>
                  <a:lnTo>
                    <a:pt x="2170176" y="139700"/>
                  </a:lnTo>
                  <a:lnTo>
                    <a:pt x="2202180" y="165100"/>
                  </a:lnTo>
                  <a:lnTo>
                    <a:pt x="2235708" y="177800"/>
                  </a:lnTo>
                  <a:lnTo>
                    <a:pt x="2267712" y="190500"/>
                  </a:lnTo>
                  <a:lnTo>
                    <a:pt x="2298192" y="215900"/>
                  </a:lnTo>
                  <a:lnTo>
                    <a:pt x="2359151" y="254000"/>
                  </a:lnTo>
                  <a:lnTo>
                    <a:pt x="2389632" y="279400"/>
                  </a:lnTo>
                  <a:lnTo>
                    <a:pt x="2447544" y="317500"/>
                  </a:lnTo>
                  <a:lnTo>
                    <a:pt x="2476500" y="342900"/>
                  </a:lnTo>
                  <a:lnTo>
                    <a:pt x="2531364" y="393700"/>
                  </a:lnTo>
                  <a:lnTo>
                    <a:pt x="2609087" y="469900"/>
                  </a:lnTo>
                  <a:lnTo>
                    <a:pt x="2682240" y="546100"/>
                  </a:lnTo>
                  <a:lnTo>
                    <a:pt x="2769108" y="660400"/>
                  </a:lnTo>
                  <a:lnTo>
                    <a:pt x="2788919" y="685800"/>
                  </a:lnTo>
                  <a:lnTo>
                    <a:pt x="2808732" y="723900"/>
                  </a:lnTo>
                  <a:lnTo>
                    <a:pt x="2827019" y="749300"/>
                  </a:lnTo>
                  <a:lnTo>
                    <a:pt x="2843784" y="787400"/>
                  </a:lnTo>
                  <a:lnTo>
                    <a:pt x="2862072" y="825500"/>
                  </a:lnTo>
                  <a:lnTo>
                    <a:pt x="2877312" y="850900"/>
                  </a:lnTo>
                  <a:lnTo>
                    <a:pt x="2894076" y="889000"/>
                  </a:lnTo>
                  <a:lnTo>
                    <a:pt x="2907792" y="914400"/>
                  </a:lnTo>
                  <a:lnTo>
                    <a:pt x="2935224" y="990600"/>
                  </a:lnTo>
                  <a:lnTo>
                    <a:pt x="2959608" y="1054100"/>
                  </a:lnTo>
                  <a:lnTo>
                    <a:pt x="2970276" y="1092200"/>
                  </a:lnTo>
                  <a:lnTo>
                    <a:pt x="2988564" y="1168400"/>
                  </a:lnTo>
                  <a:lnTo>
                    <a:pt x="3003803" y="1244600"/>
                  </a:lnTo>
                  <a:lnTo>
                    <a:pt x="3009900" y="1282700"/>
                  </a:lnTo>
                  <a:lnTo>
                    <a:pt x="3019044" y="1358900"/>
                  </a:lnTo>
                  <a:lnTo>
                    <a:pt x="3025140" y="1435100"/>
                  </a:lnTo>
                  <a:lnTo>
                    <a:pt x="3026664" y="1473200"/>
                  </a:lnTo>
                  <a:lnTo>
                    <a:pt x="3026664" y="1549400"/>
                  </a:lnTo>
                  <a:lnTo>
                    <a:pt x="3023616" y="1625600"/>
                  </a:lnTo>
                  <a:lnTo>
                    <a:pt x="3009900" y="1739900"/>
                  </a:lnTo>
                  <a:lnTo>
                    <a:pt x="3003803" y="1778000"/>
                  </a:lnTo>
                  <a:lnTo>
                    <a:pt x="2988564" y="1854200"/>
                  </a:lnTo>
                  <a:lnTo>
                    <a:pt x="2970276" y="1917700"/>
                  </a:lnTo>
                  <a:lnTo>
                    <a:pt x="2959608" y="1955800"/>
                  </a:lnTo>
                  <a:lnTo>
                    <a:pt x="2923032" y="2057400"/>
                  </a:lnTo>
                  <a:lnTo>
                    <a:pt x="2907792" y="2095500"/>
                  </a:lnTo>
                  <a:lnTo>
                    <a:pt x="2894076" y="2133600"/>
                  </a:lnTo>
                  <a:lnTo>
                    <a:pt x="2878835" y="2159000"/>
                  </a:lnTo>
                  <a:lnTo>
                    <a:pt x="2845308" y="2235200"/>
                  </a:lnTo>
                  <a:lnTo>
                    <a:pt x="2808732" y="2298700"/>
                  </a:lnTo>
                  <a:lnTo>
                    <a:pt x="2769108" y="2349500"/>
                  </a:lnTo>
                  <a:lnTo>
                    <a:pt x="2747772" y="2387600"/>
                  </a:lnTo>
                  <a:lnTo>
                    <a:pt x="2705100" y="2438400"/>
                  </a:lnTo>
                  <a:lnTo>
                    <a:pt x="2682240" y="2476500"/>
                  </a:lnTo>
                  <a:lnTo>
                    <a:pt x="2584703" y="2578100"/>
                  </a:lnTo>
                  <a:lnTo>
                    <a:pt x="2557272" y="2603500"/>
                  </a:lnTo>
                  <a:lnTo>
                    <a:pt x="2531364" y="2628900"/>
                  </a:lnTo>
                  <a:lnTo>
                    <a:pt x="2476500" y="2679700"/>
                  </a:lnTo>
                  <a:lnTo>
                    <a:pt x="2418587" y="2717800"/>
                  </a:lnTo>
                  <a:lnTo>
                    <a:pt x="2360676" y="2768600"/>
                  </a:lnTo>
                  <a:lnTo>
                    <a:pt x="2330196" y="2781300"/>
                  </a:lnTo>
                  <a:lnTo>
                    <a:pt x="2298192" y="2806700"/>
                  </a:lnTo>
                  <a:lnTo>
                    <a:pt x="2267712" y="2819400"/>
                  </a:lnTo>
                  <a:lnTo>
                    <a:pt x="2235708" y="2844800"/>
                  </a:lnTo>
                  <a:lnTo>
                    <a:pt x="2202180" y="2857500"/>
                  </a:lnTo>
                  <a:lnTo>
                    <a:pt x="2170176" y="2870200"/>
                  </a:lnTo>
                  <a:lnTo>
                    <a:pt x="2103119" y="2908300"/>
                  </a:lnTo>
                  <a:lnTo>
                    <a:pt x="2068068" y="2921000"/>
                  </a:lnTo>
                  <a:lnTo>
                    <a:pt x="2034540" y="2933700"/>
                  </a:lnTo>
                  <a:lnTo>
                    <a:pt x="1964435" y="2959100"/>
                  </a:lnTo>
                  <a:lnTo>
                    <a:pt x="1891284" y="2971800"/>
                  </a:lnTo>
                  <a:lnTo>
                    <a:pt x="1818132" y="2997200"/>
                  </a:lnTo>
                  <a:close/>
                </a:path>
                <a:path w="3027045" h="3022600">
                  <a:moveTo>
                    <a:pt x="0" y="1511300"/>
                  </a:moveTo>
                  <a:lnTo>
                    <a:pt x="1524" y="1498600"/>
                  </a:lnTo>
                  <a:lnTo>
                    <a:pt x="10667" y="1498600"/>
                  </a:lnTo>
                  <a:lnTo>
                    <a:pt x="0" y="1511300"/>
                  </a:lnTo>
                  <a:close/>
                </a:path>
                <a:path w="3027045" h="3022600">
                  <a:moveTo>
                    <a:pt x="1397508" y="3009900"/>
                  </a:moveTo>
                  <a:lnTo>
                    <a:pt x="1283208" y="3009900"/>
                  </a:lnTo>
                  <a:lnTo>
                    <a:pt x="1245108" y="2997200"/>
                  </a:lnTo>
                  <a:lnTo>
                    <a:pt x="1171956" y="2984500"/>
                  </a:lnTo>
                  <a:lnTo>
                    <a:pt x="1098803" y="2959100"/>
                  </a:lnTo>
                  <a:lnTo>
                    <a:pt x="1028700" y="2946400"/>
                  </a:lnTo>
                  <a:lnTo>
                    <a:pt x="958596" y="2921000"/>
                  </a:lnTo>
                  <a:lnTo>
                    <a:pt x="925067" y="2908300"/>
                  </a:lnTo>
                  <a:lnTo>
                    <a:pt x="890016" y="2882900"/>
                  </a:lnTo>
                  <a:lnTo>
                    <a:pt x="858012" y="2870200"/>
                  </a:lnTo>
                  <a:lnTo>
                    <a:pt x="824483" y="2857500"/>
                  </a:lnTo>
                  <a:lnTo>
                    <a:pt x="760476" y="2819400"/>
                  </a:lnTo>
                  <a:lnTo>
                    <a:pt x="728472" y="2806700"/>
                  </a:lnTo>
                  <a:lnTo>
                    <a:pt x="697992" y="2781300"/>
                  </a:lnTo>
                  <a:lnTo>
                    <a:pt x="667512" y="2768600"/>
                  </a:lnTo>
                  <a:lnTo>
                    <a:pt x="637032" y="2743200"/>
                  </a:lnTo>
                  <a:lnTo>
                    <a:pt x="608076" y="2717800"/>
                  </a:lnTo>
                  <a:lnTo>
                    <a:pt x="550164" y="2679700"/>
                  </a:lnTo>
                  <a:lnTo>
                    <a:pt x="495300" y="2628900"/>
                  </a:lnTo>
                  <a:lnTo>
                    <a:pt x="417576" y="2552700"/>
                  </a:lnTo>
                  <a:lnTo>
                    <a:pt x="368808" y="2501900"/>
                  </a:lnTo>
                  <a:lnTo>
                    <a:pt x="345948" y="2476500"/>
                  </a:lnTo>
                  <a:lnTo>
                    <a:pt x="300228" y="2413000"/>
                  </a:lnTo>
                  <a:lnTo>
                    <a:pt x="278892" y="2387600"/>
                  </a:lnTo>
                  <a:lnTo>
                    <a:pt x="259080" y="2349500"/>
                  </a:lnTo>
                  <a:lnTo>
                    <a:pt x="237744" y="2324100"/>
                  </a:lnTo>
                  <a:lnTo>
                    <a:pt x="219456" y="2298700"/>
                  </a:lnTo>
                  <a:lnTo>
                    <a:pt x="182880" y="2235200"/>
                  </a:lnTo>
                  <a:lnTo>
                    <a:pt x="149351" y="2159000"/>
                  </a:lnTo>
                  <a:lnTo>
                    <a:pt x="134112" y="2133600"/>
                  </a:lnTo>
                  <a:lnTo>
                    <a:pt x="118872" y="2095500"/>
                  </a:lnTo>
                  <a:lnTo>
                    <a:pt x="105156" y="2057400"/>
                  </a:lnTo>
                  <a:lnTo>
                    <a:pt x="91440" y="2032000"/>
                  </a:lnTo>
                  <a:lnTo>
                    <a:pt x="79248" y="1993900"/>
                  </a:lnTo>
                  <a:lnTo>
                    <a:pt x="57912" y="1917700"/>
                  </a:lnTo>
                  <a:lnTo>
                    <a:pt x="47244" y="1892300"/>
                  </a:lnTo>
                  <a:lnTo>
                    <a:pt x="38100" y="1854200"/>
                  </a:lnTo>
                  <a:lnTo>
                    <a:pt x="22860" y="1778000"/>
                  </a:lnTo>
                  <a:lnTo>
                    <a:pt x="16764" y="1739900"/>
                  </a:lnTo>
                  <a:lnTo>
                    <a:pt x="7619" y="1663700"/>
                  </a:lnTo>
                  <a:lnTo>
                    <a:pt x="1524" y="1587500"/>
                  </a:lnTo>
                  <a:lnTo>
                    <a:pt x="0" y="1549400"/>
                  </a:lnTo>
                  <a:lnTo>
                    <a:pt x="0" y="1511300"/>
                  </a:lnTo>
                  <a:lnTo>
                    <a:pt x="10667" y="1498600"/>
                  </a:lnTo>
                  <a:lnTo>
                    <a:pt x="13716" y="1498600"/>
                  </a:lnTo>
                  <a:lnTo>
                    <a:pt x="13716" y="1549400"/>
                  </a:lnTo>
                  <a:lnTo>
                    <a:pt x="15240" y="1587500"/>
                  </a:lnTo>
                  <a:lnTo>
                    <a:pt x="21335" y="1663700"/>
                  </a:lnTo>
                  <a:lnTo>
                    <a:pt x="30480" y="1739900"/>
                  </a:lnTo>
                  <a:lnTo>
                    <a:pt x="36576" y="1778000"/>
                  </a:lnTo>
                  <a:lnTo>
                    <a:pt x="70103" y="1917700"/>
                  </a:lnTo>
                  <a:lnTo>
                    <a:pt x="80772" y="1955800"/>
                  </a:lnTo>
                  <a:lnTo>
                    <a:pt x="131064" y="2095500"/>
                  </a:lnTo>
                  <a:lnTo>
                    <a:pt x="146303" y="2120900"/>
                  </a:lnTo>
                  <a:lnTo>
                    <a:pt x="161544" y="2159000"/>
                  </a:lnTo>
                  <a:lnTo>
                    <a:pt x="178308" y="2197100"/>
                  </a:lnTo>
                  <a:lnTo>
                    <a:pt x="211835" y="2260600"/>
                  </a:lnTo>
                  <a:lnTo>
                    <a:pt x="230124" y="2286000"/>
                  </a:lnTo>
                  <a:lnTo>
                    <a:pt x="269748" y="2349500"/>
                  </a:lnTo>
                  <a:lnTo>
                    <a:pt x="312419" y="2400300"/>
                  </a:lnTo>
                  <a:lnTo>
                    <a:pt x="333756" y="2438400"/>
                  </a:lnTo>
                  <a:lnTo>
                    <a:pt x="379476" y="2489200"/>
                  </a:lnTo>
                  <a:lnTo>
                    <a:pt x="452628" y="2565400"/>
                  </a:lnTo>
                  <a:lnTo>
                    <a:pt x="504444" y="2616200"/>
                  </a:lnTo>
                  <a:lnTo>
                    <a:pt x="559308" y="2667000"/>
                  </a:lnTo>
                  <a:lnTo>
                    <a:pt x="588264" y="2692400"/>
                  </a:lnTo>
                  <a:lnTo>
                    <a:pt x="615696" y="2705100"/>
                  </a:lnTo>
                  <a:lnTo>
                    <a:pt x="644651" y="2730500"/>
                  </a:lnTo>
                  <a:lnTo>
                    <a:pt x="675132" y="2755900"/>
                  </a:lnTo>
                  <a:lnTo>
                    <a:pt x="705612" y="2768600"/>
                  </a:lnTo>
                  <a:lnTo>
                    <a:pt x="736092" y="2794000"/>
                  </a:lnTo>
                  <a:lnTo>
                    <a:pt x="766572" y="2806700"/>
                  </a:lnTo>
                  <a:lnTo>
                    <a:pt x="862583" y="2857500"/>
                  </a:lnTo>
                  <a:lnTo>
                    <a:pt x="929640" y="2895600"/>
                  </a:lnTo>
                  <a:lnTo>
                    <a:pt x="963167" y="2908300"/>
                  </a:lnTo>
                  <a:lnTo>
                    <a:pt x="1033272" y="2933700"/>
                  </a:lnTo>
                  <a:lnTo>
                    <a:pt x="1066800" y="2946400"/>
                  </a:lnTo>
                  <a:lnTo>
                    <a:pt x="1103376" y="2946400"/>
                  </a:lnTo>
                  <a:lnTo>
                    <a:pt x="1138428" y="2959100"/>
                  </a:lnTo>
                  <a:lnTo>
                    <a:pt x="1175003" y="2971800"/>
                  </a:lnTo>
                  <a:lnTo>
                    <a:pt x="1248156" y="2984500"/>
                  </a:lnTo>
                  <a:lnTo>
                    <a:pt x="1284732" y="2997200"/>
                  </a:lnTo>
                  <a:lnTo>
                    <a:pt x="1360932" y="2997200"/>
                  </a:lnTo>
                  <a:lnTo>
                    <a:pt x="1397508" y="3009900"/>
                  </a:lnTo>
                  <a:close/>
                </a:path>
                <a:path w="3027045" h="3022600">
                  <a:moveTo>
                    <a:pt x="1743456" y="3009900"/>
                  </a:moveTo>
                  <a:lnTo>
                    <a:pt x="1591056" y="3009900"/>
                  </a:lnTo>
                  <a:lnTo>
                    <a:pt x="1667256" y="2997200"/>
                  </a:lnTo>
                  <a:lnTo>
                    <a:pt x="1781556" y="2997200"/>
                  </a:lnTo>
                  <a:lnTo>
                    <a:pt x="1743456" y="3009900"/>
                  </a:lnTo>
                  <a:close/>
                </a:path>
                <a:path w="3027045" h="3022600">
                  <a:moveTo>
                    <a:pt x="1630680" y="3022600"/>
                  </a:moveTo>
                  <a:lnTo>
                    <a:pt x="1435608" y="3022600"/>
                  </a:lnTo>
                  <a:lnTo>
                    <a:pt x="1359408" y="3009900"/>
                  </a:lnTo>
                  <a:lnTo>
                    <a:pt x="1668780" y="3009900"/>
                  </a:lnTo>
                  <a:lnTo>
                    <a:pt x="1630680" y="302260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6932" y="4640580"/>
              <a:ext cx="167640" cy="167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65619" y="3965448"/>
              <a:ext cx="3023616" cy="302209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864096" y="3963924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80" y="12700"/>
                  </a:moveTo>
                  <a:lnTo>
                    <a:pt x="1283207" y="12700"/>
                  </a:lnTo>
                  <a:lnTo>
                    <a:pt x="1359407" y="0"/>
                  </a:lnTo>
                  <a:lnTo>
                    <a:pt x="1668780" y="0"/>
                  </a:lnTo>
                  <a:lnTo>
                    <a:pt x="1744980" y="12700"/>
                  </a:lnTo>
                  <a:close/>
                </a:path>
                <a:path w="3028315" h="3022600">
                  <a:moveTo>
                    <a:pt x="0" y="1511300"/>
                  </a:moveTo>
                  <a:lnTo>
                    <a:pt x="4571" y="1397000"/>
                  </a:lnTo>
                  <a:lnTo>
                    <a:pt x="7619" y="1358900"/>
                  </a:lnTo>
                  <a:lnTo>
                    <a:pt x="12191" y="1320800"/>
                  </a:lnTo>
                  <a:lnTo>
                    <a:pt x="30480" y="1206500"/>
                  </a:lnTo>
                  <a:lnTo>
                    <a:pt x="39623" y="1168400"/>
                  </a:lnTo>
                  <a:lnTo>
                    <a:pt x="47243" y="1130300"/>
                  </a:lnTo>
                  <a:lnTo>
                    <a:pt x="79248" y="1016000"/>
                  </a:lnTo>
                  <a:lnTo>
                    <a:pt x="91439" y="990600"/>
                  </a:lnTo>
                  <a:lnTo>
                    <a:pt x="118871" y="914400"/>
                  </a:lnTo>
                  <a:lnTo>
                    <a:pt x="134111" y="889000"/>
                  </a:lnTo>
                  <a:lnTo>
                    <a:pt x="149351" y="850900"/>
                  </a:lnTo>
                  <a:lnTo>
                    <a:pt x="166116" y="812800"/>
                  </a:lnTo>
                  <a:lnTo>
                    <a:pt x="182880" y="787400"/>
                  </a:lnTo>
                  <a:lnTo>
                    <a:pt x="219455" y="723900"/>
                  </a:lnTo>
                  <a:lnTo>
                    <a:pt x="278891" y="635000"/>
                  </a:lnTo>
                  <a:lnTo>
                    <a:pt x="300227" y="596900"/>
                  </a:lnTo>
                  <a:lnTo>
                    <a:pt x="368807" y="520700"/>
                  </a:lnTo>
                  <a:lnTo>
                    <a:pt x="393191" y="495300"/>
                  </a:lnTo>
                  <a:lnTo>
                    <a:pt x="417575" y="457200"/>
                  </a:lnTo>
                  <a:lnTo>
                    <a:pt x="469391" y="406400"/>
                  </a:lnTo>
                  <a:lnTo>
                    <a:pt x="496823" y="381000"/>
                  </a:lnTo>
                  <a:lnTo>
                    <a:pt x="522732" y="368300"/>
                  </a:lnTo>
                  <a:lnTo>
                    <a:pt x="551687" y="342900"/>
                  </a:lnTo>
                  <a:lnTo>
                    <a:pt x="579119" y="317500"/>
                  </a:lnTo>
                  <a:lnTo>
                    <a:pt x="637032" y="266700"/>
                  </a:lnTo>
                  <a:lnTo>
                    <a:pt x="667511" y="254000"/>
                  </a:lnTo>
                  <a:lnTo>
                    <a:pt x="697991" y="228600"/>
                  </a:lnTo>
                  <a:lnTo>
                    <a:pt x="728471" y="215900"/>
                  </a:lnTo>
                  <a:lnTo>
                    <a:pt x="792480" y="177800"/>
                  </a:lnTo>
                  <a:lnTo>
                    <a:pt x="824483" y="165100"/>
                  </a:lnTo>
                  <a:lnTo>
                    <a:pt x="858011" y="139700"/>
                  </a:lnTo>
                  <a:lnTo>
                    <a:pt x="958596" y="101600"/>
                  </a:lnTo>
                  <a:lnTo>
                    <a:pt x="1098803" y="50800"/>
                  </a:lnTo>
                  <a:lnTo>
                    <a:pt x="1135380" y="38100"/>
                  </a:lnTo>
                  <a:lnTo>
                    <a:pt x="1171955" y="38100"/>
                  </a:lnTo>
                  <a:lnTo>
                    <a:pt x="1245107" y="12700"/>
                  </a:lnTo>
                  <a:lnTo>
                    <a:pt x="1360932" y="12700"/>
                  </a:lnTo>
                  <a:lnTo>
                    <a:pt x="1322832" y="25400"/>
                  </a:lnTo>
                  <a:lnTo>
                    <a:pt x="1248155" y="25400"/>
                  </a:lnTo>
                  <a:lnTo>
                    <a:pt x="1175003" y="50800"/>
                  </a:lnTo>
                  <a:lnTo>
                    <a:pt x="1138427" y="50800"/>
                  </a:lnTo>
                  <a:lnTo>
                    <a:pt x="998219" y="101600"/>
                  </a:lnTo>
                  <a:lnTo>
                    <a:pt x="964691" y="114300"/>
                  </a:lnTo>
                  <a:lnTo>
                    <a:pt x="929639" y="127000"/>
                  </a:lnTo>
                  <a:lnTo>
                    <a:pt x="896111" y="139700"/>
                  </a:lnTo>
                  <a:lnTo>
                    <a:pt x="864107" y="152400"/>
                  </a:lnTo>
                  <a:lnTo>
                    <a:pt x="830580" y="177800"/>
                  </a:lnTo>
                  <a:lnTo>
                    <a:pt x="798575" y="190500"/>
                  </a:lnTo>
                  <a:lnTo>
                    <a:pt x="768096" y="203200"/>
                  </a:lnTo>
                  <a:lnTo>
                    <a:pt x="736091" y="228600"/>
                  </a:lnTo>
                  <a:lnTo>
                    <a:pt x="675132" y="266700"/>
                  </a:lnTo>
                  <a:lnTo>
                    <a:pt x="588264" y="330200"/>
                  </a:lnTo>
                  <a:lnTo>
                    <a:pt x="560832" y="355600"/>
                  </a:lnTo>
                  <a:lnTo>
                    <a:pt x="531875" y="368300"/>
                  </a:lnTo>
                  <a:lnTo>
                    <a:pt x="505967" y="393700"/>
                  </a:lnTo>
                  <a:lnTo>
                    <a:pt x="478535" y="419100"/>
                  </a:lnTo>
                  <a:lnTo>
                    <a:pt x="428243" y="469900"/>
                  </a:lnTo>
                  <a:lnTo>
                    <a:pt x="379475" y="520700"/>
                  </a:lnTo>
                  <a:lnTo>
                    <a:pt x="356616" y="558800"/>
                  </a:lnTo>
                  <a:lnTo>
                    <a:pt x="333755" y="584200"/>
                  </a:lnTo>
                  <a:lnTo>
                    <a:pt x="291083" y="635000"/>
                  </a:lnTo>
                  <a:lnTo>
                    <a:pt x="269748" y="673100"/>
                  </a:lnTo>
                  <a:lnTo>
                    <a:pt x="249935" y="698500"/>
                  </a:lnTo>
                  <a:lnTo>
                    <a:pt x="213359" y="762000"/>
                  </a:lnTo>
                  <a:lnTo>
                    <a:pt x="195071" y="787400"/>
                  </a:lnTo>
                  <a:lnTo>
                    <a:pt x="161543" y="850900"/>
                  </a:lnTo>
                  <a:lnTo>
                    <a:pt x="146303" y="889000"/>
                  </a:lnTo>
                  <a:lnTo>
                    <a:pt x="118871" y="952500"/>
                  </a:lnTo>
                  <a:lnTo>
                    <a:pt x="105155" y="990600"/>
                  </a:lnTo>
                  <a:lnTo>
                    <a:pt x="92964" y="1028700"/>
                  </a:lnTo>
                  <a:lnTo>
                    <a:pt x="82296" y="1054100"/>
                  </a:lnTo>
                  <a:lnTo>
                    <a:pt x="60959" y="1130300"/>
                  </a:lnTo>
                  <a:lnTo>
                    <a:pt x="53339" y="1168400"/>
                  </a:lnTo>
                  <a:lnTo>
                    <a:pt x="44196" y="1206500"/>
                  </a:lnTo>
                  <a:lnTo>
                    <a:pt x="25907" y="1320800"/>
                  </a:lnTo>
                  <a:lnTo>
                    <a:pt x="21335" y="1358900"/>
                  </a:lnTo>
                  <a:lnTo>
                    <a:pt x="18287" y="1397000"/>
                  </a:lnTo>
                  <a:lnTo>
                    <a:pt x="14223" y="1498600"/>
                  </a:lnTo>
                  <a:lnTo>
                    <a:pt x="12191" y="1498600"/>
                  </a:lnTo>
                  <a:lnTo>
                    <a:pt x="0" y="1511300"/>
                  </a:lnTo>
                  <a:close/>
                </a:path>
                <a:path w="3028315" h="3022600">
                  <a:moveTo>
                    <a:pt x="1856232" y="2984500"/>
                  </a:moveTo>
                  <a:lnTo>
                    <a:pt x="1778507" y="2984500"/>
                  </a:lnTo>
                  <a:lnTo>
                    <a:pt x="1816607" y="2971800"/>
                  </a:lnTo>
                  <a:lnTo>
                    <a:pt x="1853184" y="2971800"/>
                  </a:lnTo>
                  <a:lnTo>
                    <a:pt x="1888235" y="2959100"/>
                  </a:lnTo>
                  <a:lnTo>
                    <a:pt x="1924811" y="2946400"/>
                  </a:lnTo>
                  <a:lnTo>
                    <a:pt x="1994916" y="2933700"/>
                  </a:lnTo>
                  <a:lnTo>
                    <a:pt x="2029968" y="2921000"/>
                  </a:lnTo>
                  <a:lnTo>
                    <a:pt x="2097023" y="2882900"/>
                  </a:lnTo>
                  <a:lnTo>
                    <a:pt x="2164080" y="2857500"/>
                  </a:lnTo>
                  <a:lnTo>
                    <a:pt x="2196084" y="2844800"/>
                  </a:lnTo>
                  <a:lnTo>
                    <a:pt x="2228087" y="2819400"/>
                  </a:lnTo>
                  <a:lnTo>
                    <a:pt x="2292096" y="2794000"/>
                  </a:lnTo>
                  <a:lnTo>
                    <a:pt x="2353055" y="2755900"/>
                  </a:lnTo>
                  <a:lnTo>
                    <a:pt x="2410968" y="2705100"/>
                  </a:lnTo>
                  <a:lnTo>
                    <a:pt x="2439923" y="2692400"/>
                  </a:lnTo>
                  <a:lnTo>
                    <a:pt x="2522219" y="2616200"/>
                  </a:lnTo>
                  <a:lnTo>
                    <a:pt x="2599943" y="2540000"/>
                  </a:lnTo>
                  <a:lnTo>
                    <a:pt x="2624327" y="2514600"/>
                  </a:lnTo>
                  <a:lnTo>
                    <a:pt x="2647187" y="2489200"/>
                  </a:lnTo>
                  <a:lnTo>
                    <a:pt x="2671571" y="2463800"/>
                  </a:lnTo>
                  <a:lnTo>
                    <a:pt x="2694432" y="2438400"/>
                  </a:lnTo>
                  <a:lnTo>
                    <a:pt x="2737103" y="2374900"/>
                  </a:lnTo>
                  <a:lnTo>
                    <a:pt x="2756916" y="2349500"/>
                  </a:lnTo>
                  <a:lnTo>
                    <a:pt x="2776727" y="2311400"/>
                  </a:lnTo>
                  <a:lnTo>
                    <a:pt x="2796539" y="2286000"/>
                  </a:lnTo>
                  <a:lnTo>
                    <a:pt x="2833116" y="2222500"/>
                  </a:lnTo>
                  <a:lnTo>
                    <a:pt x="2849880" y="2184400"/>
                  </a:lnTo>
                  <a:lnTo>
                    <a:pt x="2865119" y="2159000"/>
                  </a:lnTo>
                  <a:lnTo>
                    <a:pt x="2881884" y="2120900"/>
                  </a:lnTo>
                  <a:lnTo>
                    <a:pt x="2923032" y="2019300"/>
                  </a:lnTo>
                  <a:lnTo>
                    <a:pt x="2935224" y="1993900"/>
                  </a:lnTo>
                  <a:lnTo>
                    <a:pt x="2967228" y="1879600"/>
                  </a:lnTo>
                  <a:lnTo>
                    <a:pt x="2974847" y="1841500"/>
                  </a:lnTo>
                  <a:lnTo>
                    <a:pt x="2983992" y="1816100"/>
                  </a:lnTo>
                  <a:lnTo>
                    <a:pt x="3002279" y="1701800"/>
                  </a:lnTo>
                  <a:lnTo>
                    <a:pt x="3005328" y="1663700"/>
                  </a:lnTo>
                  <a:lnTo>
                    <a:pt x="3009900" y="1625600"/>
                  </a:lnTo>
                  <a:lnTo>
                    <a:pt x="3012947" y="1549400"/>
                  </a:lnTo>
                  <a:lnTo>
                    <a:pt x="3012947" y="1473200"/>
                  </a:lnTo>
                  <a:lnTo>
                    <a:pt x="3009900" y="1397000"/>
                  </a:lnTo>
                  <a:lnTo>
                    <a:pt x="3005328" y="1358900"/>
                  </a:lnTo>
                  <a:lnTo>
                    <a:pt x="3002279" y="1320800"/>
                  </a:lnTo>
                  <a:lnTo>
                    <a:pt x="2990088" y="1244600"/>
                  </a:lnTo>
                  <a:lnTo>
                    <a:pt x="2974847" y="1168400"/>
                  </a:lnTo>
                  <a:lnTo>
                    <a:pt x="2956560" y="1092200"/>
                  </a:lnTo>
                  <a:lnTo>
                    <a:pt x="2935224" y="1028700"/>
                  </a:lnTo>
                  <a:lnTo>
                    <a:pt x="2923032" y="990600"/>
                  </a:lnTo>
                  <a:lnTo>
                    <a:pt x="2909315" y="952500"/>
                  </a:lnTo>
                  <a:lnTo>
                    <a:pt x="2881884" y="889000"/>
                  </a:lnTo>
                  <a:lnTo>
                    <a:pt x="2865119" y="863600"/>
                  </a:lnTo>
                  <a:lnTo>
                    <a:pt x="2849880" y="825500"/>
                  </a:lnTo>
                  <a:lnTo>
                    <a:pt x="2833116" y="787400"/>
                  </a:lnTo>
                  <a:lnTo>
                    <a:pt x="2814827" y="762000"/>
                  </a:lnTo>
                  <a:lnTo>
                    <a:pt x="2796539" y="723900"/>
                  </a:lnTo>
                  <a:lnTo>
                    <a:pt x="2756916" y="673100"/>
                  </a:lnTo>
                  <a:lnTo>
                    <a:pt x="2737103" y="635000"/>
                  </a:lnTo>
                  <a:lnTo>
                    <a:pt x="2694432" y="584200"/>
                  </a:lnTo>
                  <a:lnTo>
                    <a:pt x="2671571" y="558800"/>
                  </a:lnTo>
                  <a:lnTo>
                    <a:pt x="2648711" y="520700"/>
                  </a:lnTo>
                  <a:lnTo>
                    <a:pt x="2599943" y="469900"/>
                  </a:lnTo>
                  <a:lnTo>
                    <a:pt x="2522219" y="393700"/>
                  </a:lnTo>
                  <a:lnTo>
                    <a:pt x="2494787" y="368300"/>
                  </a:lnTo>
                  <a:lnTo>
                    <a:pt x="2439923" y="330200"/>
                  </a:lnTo>
                  <a:lnTo>
                    <a:pt x="2353055" y="266700"/>
                  </a:lnTo>
                  <a:lnTo>
                    <a:pt x="2322575" y="241300"/>
                  </a:lnTo>
                  <a:lnTo>
                    <a:pt x="2292096" y="228600"/>
                  </a:lnTo>
                  <a:lnTo>
                    <a:pt x="2260091" y="203200"/>
                  </a:lnTo>
                  <a:lnTo>
                    <a:pt x="2229611" y="190500"/>
                  </a:lnTo>
                  <a:lnTo>
                    <a:pt x="2197607" y="177800"/>
                  </a:lnTo>
                  <a:lnTo>
                    <a:pt x="2164080" y="152400"/>
                  </a:lnTo>
                  <a:lnTo>
                    <a:pt x="2130551" y="139700"/>
                  </a:lnTo>
                  <a:lnTo>
                    <a:pt x="2098548" y="127000"/>
                  </a:lnTo>
                  <a:lnTo>
                    <a:pt x="2063496" y="114300"/>
                  </a:lnTo>
                  <a:lnTo>
                    <a:pt x="2029968" y="101600"/>
                  </a:lnTo>
                  <a:lnTo>
                    <a:pt x="1924811" y="63500"/>
                  </a:lnTo>
                  <a:lnTo>
                    <a:pt x="1888235" y="50800"/>
                  </a:lnTo>
                  <a:lnTo>
                    <a:pt x="1853184" y="50800"/>
                  </a:lnTo>
                  <a:lnTo>
                    <a:pt x="1780032" y="25400"/>
                  </a:lnTo>
                  <a:lnTo>
                    <a:pt x="1705355" y="25400"/>
                  </a:lnTo>
                  <a:lnTo>
                    <a:pt x="1667255" y="12700"/>
                  </a:lnTo>
                  <a:lnTo>
                    <a:pt x="1781555" y="12700"/>
                  </a:lnTo>
                  <a:lnTo>
                    <a:pt x="1819655" y="25400"/>
                  </a:lnTo>
                  <a:lnTo>
                    <a:pt x="1856232" y="38100"/>
                  </a:lnTo>
                  <a:lnTo>
                    <a:pt x="1892807" y="38100"/>
                  </a:lnTo>
                  <a:lnTo>
                    <a:pt x="1927859" y="50800"/>
                  </a:lnTo>
                  <a:lnTo>
                    <a:pt x="1964435" y="63500"/>
                  </a:lnTo>
                  <a:lnTo>
                    <a:pt x="2069591" y="101600"/>
                  </a:lnTo>
                  <a:lnTo>
                    <a:pt x="2170175" y="139700"/>
                  </a:lnTo>
                  <a:lnTo>
                    <a:pt x="2203703" y="165100"/>
                  </a:lnTo>
                  <a:lnTo>
                    <a:pt x="2267711" y="190500"/>
                  </a:lnTo>
                  <a:lnTo>
                    <a:pt x="2298191" y="215900"/>
                  </a:lnTo>
                  <a:lnTo>
                    <a:pt x="2330196" y="228600"/>
                  </a:lnTo>
                  <a:lnTo>
                    <a:pt x="2360675" y="254000"/>
                  </a:lnTo>
                  <a:lnTo>
                    <a:pt x="2389632" y="266700"/>
                  </a:lnTo>
                  <a:lnTo>
                    <a:pt x="2420111" y="292100"/>
                  </a:lnTo>
                  <a:lnTo>
                    <a:pt x="2449068" y="317500"/>
                  </a:lnTo>
                  <a:lnTo>
                    <a:pt x="2503932" y="368300"/>
                  </a:lnTo>
                  <a:lnTo>
                    <a:pt x="2558796" y="406400"/>
                  </a:lnTo>
                  <a:lnTo>
                    <a:pt x="2584703" y="431800"/>
                  </a:lnTo>
                  <a:lnTo>
                    <a:pt x="2609087" y="457200"/>
                  </a:lnTo>
                  <a:lnTo>
                    <a:pt x="2634996" y="495300"/>
                  </a:lnTo>
                  <a:lnTo>
                    <a:pt x="2657855" y="520700"/>
                  </a:lnTo>
                  <a:lnTo>
                    <a:pt x="2682239" y="546100"/>
                  </a:lnTo>
                  <a:lnTo>
                    <a:pt x="2705100" y="571500"/>
                  </a:lnTo>
                  <a:lnTo>
                    <a:pt x="2747771" y="635000"/>
                  </a:lnTo>
                  <a:lnTo>
                    <a:pt x="2769107" y="660400"/>
                  </a:lnTo>
                  <a:lnTo>
                    <a:pt x="2808732" y="723900"/>
                  </a:lnTo>
                  <a:lnTo>
                    <a:pt x="2845307" y="787400"/>
                  </a:lnTo>
                  <a:lnTo>
                    <a:pt x="2862071" y="812800"/>
                  </a:lnTo>
                  <a:lnTo>
                    <a:pt x="2878835" y="850900"/>
                  </a:lnTo>
                  <a:lnTo>
                    <a:pt x="2894075" y="889000"/>
                  </a:lnTo>
                  <a:lnTo>
                    <a:pt x="2909315" y="914400"/>
                  </a:lnTo>
                  <a:lnTo>
                    <a:pt x="2959607" y="1054100"/>
                  </a:lnTo>
                  <a:lnTo>
                    <a:pt x="2970275" y="1092200"/>
                  </a:lnTo>
                  <a:lnTo>
                    <a:pt x="2988564" y="1168400"/>
                  </a:lnTo>
                  <a:lnTo>
                    <a:pt x="3003803" y="1244600"/>
                  </a:lnTo>
                  <a:lnTo>
                    <a:pt x="3015996" y="1320800"/>
                  </a:lnTo>
                  <a:lnTo>
                    <a:pt x="3019043" y="1358900"/>
                  </a:lnTo>
                  <a:lnTo>
                    <a:pt x="3023615" y="1397000"/>
                  </a:lnTo>
                  <a:lnTo>
                    <a:pt x="3028188" y="1511300"/>
                  </a:lnTo>
                  <a:lnTo>
                    <a:pt x="3023615" y="1625600"/>
                  </a:lnTo>
                  <a:lnTo>
                    <a:pt x="3020568" y="1663700"/>
                  </a:lnTo>
                  <a:lnTo>
                    <a:pt x="3015996" y="1701800"/>
                  </a:lnTo>
                  <a:lnTo>
                    <a:pt x="2997707" y="1816100"/>
                  </a:lnTo>
                  <a:lnTo>
                    <a:pt x="2970275" y="1917700"/>
                  </a:lnTo>
                  <a:lnTo>
                    <a:pt x="2948939" y="1993900"/>
                  </a:lnTo>
                  <a:lnTo>
                    <a:pt x="2935224" y="2032000"/>
                  </a:lnTo>
                  <a:lnTo>
                    <a:pt x="2923032" y="2057400"/>
                  </a:lnTo>
                  <a:lnTo>
                    <a:pt x="2909315" y="2095500"/>
                  </a:lnTo>
                  <a:lnTo>
                    <a:pt x="2878835" y="2159000"/>
                  </a:lnTo>
                  <a:lnTo>
                    <a:pt x="2845307" y="2235200"/>
                  </a:lnTo>
                  <a:lnTo>
                    <a:pt x="2808732" y="2286000"/>
                  </a:lnTo>
                  <a:lnTo>
                    <a:pt x="2769107" y="2349500"/>
                  </a:lnTo>
                  <a:lnTo>
                    <a:pt x="2747771" y="2387600"/>
                  </a:lnTo>
                  <a:lnTo>
                    <a:pt x="2705100" y="2438400"/>
                  </a:lnTo>
                  <a:lnTo>
                    <a:pt x="2682239" y="2463800"/>
                  </a:lnTo>
                  <a:lnTo>
                    <a:pt x="2657855" y="2501900"/>
                  </a:lnTo>
                  <a:lnTo>
                    <a:pt x="2634996" y="2527300"/>
                  </a:lnTo>
                  <a:lnTo>
                    <a:pt x="2609087" y="2552700"/>
                  </a:lnTo>
                  <a:lnTo>
                    <a:pt x="2584703" y="2578100"/>
                  </a:lnTo>
                  <a:lnTo>
                    <a:pt x="2558796" y="2603500"/>
                  </a:lnTo>
                  <a:lnTo>
                    <a:pt x="2476500" y="2679700"/>
                  </a:lnTo>
                  <a:lnTo>
                    <a:pt x="2449068" y="2692400"/>
                  </a:lnTo>
                  <a:lnTo>
                    <a:pt x="2420111" y="2717800"/>
                  </a:lnTo>
                  <a:lnTo>
                    <a:pt x="2389632" y="2743200"/>
                  </a:lnTo>
                  <a:lnTo>
                    <a:pt x="2360675" y="2768600"/>
                  </a:lnTo>
                  <a:lnTo>
                    <a:pt x="2330196" y="2781300"/>
                  </a:lnTo>
                  <a:lnTo>
                    <a:pt x="2298191" y="2806700"/>
                  </a:lnTo>
                  <a:lnTo>
                    <a:pt x="2267711" y="2819400"/>
                  </a:lnTo>
                  <a:lnTo>
                    <a:pt x="2235707" y="2832100"/>
                  </a:lnTo>
                  <a:lnTo>
                    <a:pt x="2203703" y="2857500"/>
                  </a:lnTo>
                  <a:lnTo>
                    <a:pt x="2136648" y="2882900"/>
                  </a:lnTo>
                  <a:lnTo>
                    <a:pt x="2069591" y="2921000"/>
                  </a:lnTo>
                  <a:lnTo>
                    <a:pt x="1964435" y="2959100"/>
                  </a:lnTo>
                  <a:lnTo>
                    <a:pt x="1927859" y="2959100"/>
                  </a:lnTo>
                  <a:lnTo>
                    <a:pt x="1892807" y="2971800"/>
                  </a:lnTo>
                  <a:lnTo>
                    <a:pt x="1856232" y="2984500"/>
                  </a:lnTo>
                  <a:close/>
                </a:path>
                <a:path w="3028315" h="3022600">
                  <a:moveTo>
                    <a:pt x="0" y="1511300"/>
                  </a:moveTo>
                  <a:lnTo>
                    <a:pt x="0" y="1498600"/>
                  </a:lnTo>
                  <a:lnTo>
                    <a:pt x="507" y="1498600"/>
                  </a:lnTo>
                  <a:lnTo>
                    <a:pt x="0" y="1511300"/>
                  </a:lnTo>
                  <a:close/>
                </a:path>
                <a:path w="3028315" h="3022600">
                  <a:moveTo>
                    <a:pt x="1248155" y="2984500"/>
                  </a:moveTo>
                  <a:lnTo>
                    <a:pt x="1171955" y="2984500"/>
                  </a:lnTo>
                  <a:lnTo>
                    <a:pt x="1135380" y="2971800"/>
                  </a:lnTo>
                  <a:lnTo>
                    <a:pt x="1100327" y="2959100"/>
                  </a:lnTo>
                  <a:lnTo>
                    <a:pt x="1063751" y="2959100"/>
                  </a:lnTo>
                  <a:lnTo>
                    <a:pt x="958596" y="2921000"/>
                  </a:lnTo>
                  <a:lnTo>
                    <a:pt x="925067" y="2895600"/>
                  </a:lnTo>
                  <a:lnTo>
                    <a:pt x="824483" y="2857500"/>
                  </a:lnTo>
                  <a:lnTo>
                    <a:pt x="728471" y="2806700"/>
                  </a:lnTo>
                  <a:lnTo>
                    <a:pt x="667511" y="2768600"/>
                  </a:lnTo>
                  <a:lnTo>
                    <a:pt x="637032" y="2743200"/>
                  </a:lnTo>
                  <a:lnTo>
                    <a:pt x="579119" y="2692400"/>
                  </a:lnTo>
                  <a:lnTo>
                    <a:pt x="551687" y="2679700"/>
                  </a:lnTo>
                  <a:lnTo>
                    <a:pt x="522732" y="2654300"/>
                  </a:lnTo>
                  <a:lnTo>
                    <a:pt x="496823" y="2628900"/>
                  </a:lnTo>
                  <a:lnTo>
                    <a:pt x="469391" y="2603500"/>
                  </a:lnTo>
                  <a:lnTo>
                    <a:pt x="417575" y="2552700"/>
                  </a:lnTo>
                  <a:lnTo>
                    <a:pt x="368807" y="2501900"/>
                  </a:lnTo>
                  <a:lnTo>
                    <a:pt x="345948" y="2463800"/>
                  </a:lnTo>
                  <a:lnTo>
                    <a:pt x="323087" y="2438400"/>
                  </a:lnTo>
                  <a:lnTo>
                    <a:pt x="301751" y="2413000"/>
                  </a:lnTo>
                  <a:lnTo>
                    <a:pt x="278891" y="2387600"/>
                  </a:lnTo>
                  <a:lnTo>
                    <a:pt x="259080" y="2349500"/>
                  </a:lnTo>
                  <a:lnTo>
                    <a:pt x="239267" y="2324100"/>
                  </a:lnTo>
                  <a:lnTo>
                    <a:pt x="219455" y="2286000"/>
                  </a:lnTo>
                  <a:lnTo>
                    <a:pt x="182880" y="2235200"/>
                  </a:lnTo>
                  <a:lnTo>
                    <a:pt x="149351" y="2159000"/>
                  </a:lnTo>
                  <a:lnTo>
                    <a:pt x="118871" y="2095500"/>
                  </a:lnTo>
                  <a:lnTo>
                    <a:pt x="105155" y="2057400"/>
                  </a:lnTo>
                  <a:lnTo>
                    <a:pt x="91439" y="2032000"/>
                  </a:lnTo>
                  <a:lnTo>
                    <a:pt x="79248" y="1993900"/>
                  </a:lnTo>
                  <a:lnTo>
                    <a:pt x="47243" y="1879600"/>
                  </a:lnTo>
                  <a:lnTo>
                    <a:pt x="39623" y="1854200"/>
                  </a:lnTo>
                  <a:lnTo>
                    <a:pt x="30480" y="1816100"/>
                  </a:lnTo>
                  <a:lnTo>
                    <a:pt x="24383" y="1778000"/>
                  </a:lnTo>
                  <a:lnTo>
                    <a:pt x="16764" y="1739900"/>
                  </a:lnTo>
                  <a:lnTo>
                    <a:pt x="7619" y="1663700"/>
                  </a:lnTo>
                  <a:lnTo>
                    <a:pt x="1523" y="1587500"/>
                  </a:lnTo>
                  <a:lnTo>
                    <a:pt x="0" y="1549400"/>
                  </a:lnTo>
                  <a:lnTo>
                    <a:pt x="0" y="1511300"/>
                  </a:lnTo>
                  <a:lnTo>
                    <a:pt x="12191" y="1498600"/>
                  </a:lnTo>
                  <a:lnTo>
                    <a:pt x="14223" y="1498600"/>
                  </a:lnTo>
                  <a:lnTo>
                    <a:pt x="13716" y="1511300"/>
                  </a:lnTo>
                  <a:lnTo>
                    <a:pt x="13716" y="1549400"/>
                  </a:lnTo>
                  <a:lnTo>
                    <a:pt x="15239" y="1587500"/>
                  </a:lnTo>
                  <a:lnTo>
                    <a:pt x="21335" y="1663700"/>
                  </a:lnTo>
                  <a:lnTo>
                    <a:pt x="30480" y="1739900"/>
                  </a:lnTo>
                  <a:lnTo>
                    <a:pt x="38100" y="1778000"/>
                  </a:lnTo>
                  <a:lnTo>
                    <a:pt x="44196" y="1803400"/>
                  </a:lnTo>
                  <a:lnTo>
                    <a:pt x="51816" y="1841500"/>
                  </a:lnTo>
                  <a:lnTo>
                    <a:pt x="60959" y="1879600"/>
                  </a:lnTo>
                  <a:lnTo>
                    <a:pt x="71627" y="1917700"/>
                  </a:lnTo>
                  <a:lnTo>
                    <a:pt x="80771" y="1955800"/>
                  </a:lnTo>
                  <a:lnTo>
                    <a:pt x="92964" y="1993900"/>
                  </a:lnTo>
                  <a:lnTo>
                    <a:pt x="105155" y="2019300"/>
                  </a:lnTo>
                  <a:lnTo>
                    <a:pt x="117348" y="2057400"/>
                  </a:lnTo>
                  <a:lnTo>
                    <a:pt x="132587" y="2095500"/>
                  </a:lnTo>
                  <a:lnTo>
                    <a:pt x="146303" y="2120900"/>
                  </a:lnTo>
                  <a:lnTo>
                    <a:pt x="161543" y="2159000"/>
                  </a:lnTo>
                  <a:lnTo>
                    <a:pt x="195071" y="2222500"/>
                  </a:lnTo>
                  <a:lnTo>
                    <a:pt x="213359" y="2247900"/>
                  </a:lnTo>
                  <a:lnTo>
                    <a:pt x="231648" y="2286000"/>
                  </a:lnTo>
                  <a:lnTo>
                    <a:pt x="249935" y="2311400"/>
                  </a:lnTo>
                  <a:lnTo>
                    <a:pt x="269748" y="2349500"/>
                  </a:lnTo>
                  <a:lnTo>
                    <a:pt x="291083" y="2374900"/>
                  </a:lnTo>
                  <a:lnTo>
                    <a:pt x="333755" y="2438400"/>
                  </a:lnTo>
                  <a:lnTo>
                    <a:pt x="379475" y="2489200"/>
                  </a:lnTo>
                  <a:lnTo>
                    <a:pt x="428243" y="2540000"/>
                  </a:lnTo>
                  <a:lnTo>
                    <a:pt x="478535" y="2590800"/>
                  </a:lnTo>
                  <a:lnTo>
                    <a:pt x="505967" y="2616200"/>
                  </a:lnTo>
                  <a:lnTo>
                    <a:pt x="531875" y="2641600"/>
                  </a:lnTo>
                  <a:lnTo>
                    <a:pt x="559307" y="2667000"/>
                  </a:lnTo>
                  <a:lnTo>
                    <a:pt x="588264" y="2692400"/>
                  </a:lnTo>
                  <a:lnTo>
                    <a:pt x="617219" y="2705100"/>
                  </a:lnTo>
                  <a:lnTo>
                    <a:pt x="675132" y="2755900"/>
                  </a:lnTo>
                  <a:lnTo>
                    <a:pt x="736091" y="2794000"/>
                  </a:lnTo>
                  <a:lnTo>
                    <a:pt x="768096" y="2806700"/>
                  </a:lnTo>
                  <a:lnTo>
                    <a:pt x="798575" y="2819400"/>
                  </a:lnTo>
                  <a:lnTo>
                    <a:pt x="830580" y="2844800"/>
                  </a:lnTo>
                  <a:lnTo>
                    <a:pt x="864107" y="2857500"/>
                  </a:lnTo>
                  <a:lnTo>
                    <a:pt x="896111" y="2870200"/>
                  </a:lnTo>
                  <a:lnTo>
                    <a:pt x="929639" y="2882900"/>
                  </a:lnTo>
                  <a:lnTo>
                    <a:pt x="964691" y="2908300"/>
                  </a:lnTo>
                  <a:lnTo>
                    <a:pt x="998219" y="2921000"/>
                  </a:lnTo>
                  <a:lnTo>
                    <a:pt x="1033271" y="2933700"/>
                  </a:lnTo>
                  <a:lnTo>
                    <a:pt x="1103375" y="2946400"/>
                  </a:lnTo>
                  <a:lnTo>
                    <a:pt x="1138427" y="2959100"/>
                  </a:lnTo>
                  <a:lnTo>
                    <a:pt x="1175003" y="2971800"/>
                  </a:lnTo>
                  <a:lnTo>
                    <a:pt x="1248155" y="2984500"/>
                  </a:lnTo>
                  <a:close/>
                </a:path>
                <a:path w="3028315" h="3022600">
                  <a:moveTo>
                    <a:pt x="1591055" y="3022600"/>
                  </a:moveTo>
                  <a:lnTo>
                    <a:pt x="1397507" y="3022600"/>
                  </a:lnTo>
                  <a:lnTo>
                    <a:pt x="1283207" y="2997200"/>
                  </a:lnTo>
                  <a:lnTo>
                    <a:pt x="1246632" y="2997200"/>
                  </a:lnTo>
                  <a:lnTo>
                    <a:pt x="1208532" y="2984500"/>
                  </a:lnTo>
                  <a:lnTo>
                    <a:pt x="1284732" y="2984500"/>
                  </a:lnTo>
                  <a:lnTo>
                    <a:pt x="1437132" y="3009900"/>
                  </a:lnTo>
                  <a:lnTo>
                    <a:pt x="1630680" y="3009900"/>
                  </a:lnTo>
                  <a:lnTo>
                    <a:pt x="1591055" y="3022600"/>
                  </a:lnTo>
                  <a:close/>
                </a:path>
                <a:path w="3028315" h="3022600">
                  <a:moveTo>
                    <a:pt x="1781555" y="2997200"/>
                  </a:moveTo>
                  <a:lnTo>
                    <a:pt x="1705355" y="2997200"/>
                  </a:lnTo>
                  <a:lnTo>
                    <a:pt x="1741932" y="2984500"/>
                  </a:lnTo>
                  <a:lnTo>
                    <a:pt x="1819655" y="2984500"/>
                  </a:lnTo>
                  <a:lnTo>
                    <a:pt x="1781555" y="2997200"/>
                  </a:lnTo>
                  <a:close/>
                </a:path>
                <a:path w="3028315" h="3022600">
                  <a:moveTo>
                    <a:pt x="1668780" y="3009900"/>
                  </a:moveTo>
                  <a:lnTo>
                    <a:pt x="1591055" y="3009900"/>
                  </a:lnTo>
                  <a:lnTo>
                    <a:pt x="1667255" y="2997200"/>
                  </a:lnTo>
                  <a:lnTo>
                    <a:pt x="1744980" y="2997200"/>
                  </a:lnTo>
                  <a:lnTo>
                    <a:pt x="1668780" y="3009900"/>
                  </a:lnTo>
                  <a:close/>
                </a:path>
              </a:pathLst>
            </a:custGeom>
            <a:solidFill>
              <a:srgbClr val="FFC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3607" y="5393435"/>
              <a:ext cx="167640" cy="167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92212" y="5812535"/>
              <a:ext cx="167640" cy="1676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5535" y="5059680"/>
              <a:ext cx="167640" cy="16611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596446" y="218869"/>
            <a:ext cx="4864100" cy="11658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34950" marR="5080" indent="-222885">
              <a:lnSpc>
                <a:spcPts val="4220"/>
              </a:lnSpc>
              <a:spcBef>
                <a:spcPts val="685"/>
              </a:spcBef>
            </a:pPr>
            <a:r>
              <a:rPr spc="180" dirty="0"/>
              <a:t>How</a:t>
            </a:r>
            <a:r>
              <a:rPr spc="85" dirty="0"/>
              <a:t> </a:t>
            </a:r>
            <a:r>
              <a:rPr spc="225" dirty="0"/>
              <a:t>Do</a:t>
            </a:r>
            <a:r>
              <a:rPr spc="120" dirty="0"/>
              <a:t> </a:t>
            </a:r>
            <a:r>
              <a:rPr spc="20" dirty="0"/>
              <a:t>We</a:t>
            </a:r>
            <a:r>
              <a:rPr spc="65" dirty="0"/>
              <a:t> </a:t>
            </a:r>
            <a:r>
              <a:rPr spc="-85" dirty="0"/>
              <a:t>Increase </a:t>
            </a:r>
            <a:r>
              <a:rPr spc="-855" dirty="0"/>
              <a:t> </a:t>
            </a:r>
            <a:r>
              <a:rPr spc="40" dirty="0"/>
              <a:t>Network </a:t>
            </a:r>
            <a:r>
              <a:rPr spc="35" dirty="0"/>
              <a:t>Capacity?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29244" y="2288508"/>
            <a:ext cx="4275455" cy="97853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26390" marR="5080" indent="-314325">
              <a:lnSpc>
                <a:spcPts val="2340"/>
              </a:lnSpc>
              <a:spcBef>
                <a:spcPts val="420"/>
              </a:spcBef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5" dirty="0">
                <a:latin typeface="Arial"/>
                <a:cs typeface="Arial"/>
              </a:rPr>
              <a:t>Easy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to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do in</a:t>
            </a:r>
            <a:r>
              <a:rPr sz="2200" b="1" spc="-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wired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networks: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simply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add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wires</a:t>
            </a:r>
            <a:endParaRPr sz="2200">
              <a:latin typeface="Arial"/>
              <a:cs typeface="Arial"/>
            </a:endParaRPr>
          </a:p>
          <a:p>
            <a:pPr marR="12065" algn="ctr">
              <a:lnSpc>
                <a:spcPct val="100000"/>
              </a:lnSpc>
              <a:spcBef>
                <a:spcPts val="400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484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Fiber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is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especially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attractive</a:t>
            </a:r>
            <a:endParaRPr sz="17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244" y="3582432"/>
            <a:ext cx="4142104" cy="30454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26390" marR="675005" indent="-314325">
              <a:lnSpc>
                <a:spcPts val="2340"/>
              </a:lnSpc>
              <a:spcBef>
                <a:spcPts val="420"/>
              </a:spcBef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5" dirty="0">
                <a:latin typeface="Arial"/>
                <a:cs typeface="Arial"/>
              </a:rPr>
              <a:t>Adding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wireless</a:t>
            </a:r>
            <a:r>
              <a:rPr sz="2200" b="1" spc="-7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“links”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increases</a:t>
            </a:r>
            <a:r>
              <a:rPr sz="2200" b="1" spc="-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interference.</a:t>
            </a:r>
            <a:endParaRPr sz="2200">
              <a:latin typeface="Arial"/>
              <a:cs typeface="Arial"/>
            </a:endParaRPr>
          </a:p>
          <a:p>
            <a:pPr marL="765175" marR="330835" indent="-250190">
              <a:lnSpc>
                <a:spcPts val="1870"/>
              </a:lnSpc>
              <a:spcBef>
                <a:spcPts val="655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spc="-5" dirty="0">
                <a:latin typeface="Arial"/>
                <a:cs typeface="Arial"/>
              </a:rPr>
              <a:t>Frequency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reuse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can</a:t>
            </a:r>
            <a:r>
              <a:rPr sz="1750" b="1" spc="-1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help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… </a:t>
            </a:r>
            <a:r>
              <a:rPr sz="1750" b="1" spc="-47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subject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to</a:t>
            </a:r>
            <a:r>
              <a:rPr sz="1750" b="1" spc="-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spatial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limitations</a:t>
            </a:r>
            <a:endParaRPr sz="1750">
              <a:latin typeface="Arial"/>
              <a:cs typeface="Arial"/>
            </a:endParaRPr>
          </a:p>
          <a:p>
            <a:pPr marL="765175" marR="5080" indent="-250190">
              <a:lnSpc>
                <a:spcPts val="1880"/>
              </a:lnSpc>
              <a:spcBef>
                <a:spcPts val="630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Or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use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different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frequencies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… 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subject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spc="5" dirty="0">
                <a:latin typeface="Arial"/>
                <a:cs typeface="Arial"/>
              </a:rPr>
              <a:t>to</a:t>
            </a:r>
            <a:r>
              <a:rPr sz="1750" b="1" spc="-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frequency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limitations</a:t>
            </a:r>
            <a:endParaRPr sz="1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26390" marR="101600" indent="-314325">
              <a:lnSpc>
                <a:spcPct val="88800"/>
              </a:lnSpc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10" dirty="0">
                <a:latin typeface="Arial"/>
                <a:cs typeface="Arial"/>
              </a:rPr>
              <a:t>The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capacity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5" dirty="0">
                <a:latin typeface="Arial"/>
                <a:cs typeface="Arial"/>
              </a:rPr>
              <a:t>of</a:t>
            </a:r>
            <a:r>
              <a:rPr sz="2200" b="1" spc="-3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the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wireless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network is fundamentally 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limited.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867400" y="2548127"/>
            <a:ext cx="3348354" cy="501650"/>
            <a:chOff x="5867400" y="2548127"/>
            <a:chExt cx="3348354" cy="501650"/>
          </a:xfrm>
        </p:grpSpPr>
        <p:sp>
          <p:nvSpPr>
            <p:cNvPr id="16" name="object 16"/>
            <p:cNvSpPr/>
            <p:nvPr/>
          </p:nvSpPr>
          <p:spPr>
            <a:xfrm>
              <a:off x="6035039" y="2602991"/>
              <a:ext cx="3096895" cy="56515"/>
            </a:xfrm>
            <a:custGeom>
              <a:avLst/>
              <a:gdLst/>
              <a:ahLst/>
              <a:cxnLst/>
              <a:rect l="l" t="t" r="r" b="b"/>
              <a:pathLst>
                <a:path w="3096895" h="56514">
                  <a:moveTo>
                    <a:pt x="3096767" y="56388"/>
                  </a:moveTo>
                  <a:lnTo>
                    <a:pt x="0" y="56388"/>
                  </a:lnTo>
                  <a:lnTo>
                    <a:pt x="0" y="0"/>
                  </a:lnTo>
                  <a:lnTo>
                    <a:pt x="3096767" y="0"/>
                  </a:lnTo>
                  <a:lnTo>
                    <a:pt x="3096767" y="563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7400" y="2548127"/>
              <a:ext cx="167639" cy="1676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987" y="2548127"/>
              <a:ext cx="167640" cy="1676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35039" y="2770631"/>
              <a:ext cx="3096895" cy="56515"/>
            </a:xfrm>
            <a:custGeom>
              <a:avLst/>
              <a:gdLst/>
              <a:ahLst/>
              <a:cxnLst/>
              <a:rect l="l" t="t" r="r" b="b"/>
              <a:pathLst>
                <a:path w="3096895" h="56514">
                  <a:moveTo>
                    <a:pt x="3096767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3096767" y="0"/>
                  </a:lnTo>
                  <a:lnTo>
                    <a:pt x="3096767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67400" y="2715768"/>
              <a:ext cx="167639" cy="1676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47987" y="2715768"/>
              <a:ext cx="167640" cy="16764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35039" y="2938272"/>
              <a:ext cx="3096895" cy="56515"/>
            </a:xfrm>
            <a:custGeom>
              <a:avLst/>
              <a:gdLst/>
              <a:ahLst/>
              <a:cxnLst/>
              <a:rect l="l" t="t" r="r" b="b"/>
              <a:pathLst>
                <a:path w="3096895" h="56514">
                  <a:moveTo>
                    <a:pt x="3096767" y="56387"/>
                  </a:moveTo>
                  <a:lnTo>
                    <a:pt x="0" y="56387"/>
                  </a:lnTo>
                  <a:lnTo>
                    <a:pt x="0" y="0"/>
                  </a:lnTo>
                  <a:lnTo>
                    <a:pt x="3096767" y="0"/>
                  </a:lnTo>
                  <a:lnTo>
                    <a:pt x="3096767" y="563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7400" y="2883407"/>
              <a:ext cx="167639" cy="16611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47987" y="2883407"/>
              <a:ext cx="167640" cy="1661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519426" y="2070687"/>
            <a:ext cx="5854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Times New Roman"/>
                <a:cs typeface="Times New Roman"/>
              </a:rPr>
              <a:t>Bob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83826" y="2032543"/>
            <a:ext cx="7531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Times New Roman"/>
                <a:cs typeface="Times New Roman"/>
              </a:rPr>
              <a:t>M</a:t>
            </a:r>
            <a:r>
              <a:rPr sz="2650" spc="10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y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524500" y="3628644"/>
            <a:ext cx="3865245" cy="3779520"/>
            <a:chOff x="5524500" y="3628644"/>
            <a:chExt cx="3865245" cy="3779520"/>
          </a:xfrm>
        </p:grpSpPr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62699" y="4384548"/>
              <a:ext cx="3026664" cy="302361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61176" y="4381500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79" y="12700"/>
                  </a:moveTo>
                  <a:lnTo>
                    <a:pt x="1283207" y="12700"/>
                  </a:lnTo>
                  <a:lnTo>
                    <a:pt x="1321307" y="0"/>
                  </a:lnTo>
                  <a:lnTo>
                    <a:pt x="1630679" y="0"/>
                  </a:lnTo>
                  <a:lnTo>
                    <a:pt x="1744979" y="12700"/>
                  </a:lnTo>
                  <a:close/>
                </a:path>
                <a:path w="3028315" h="3022600">
                  <a:moveTo>
                    <a:pt x="1523" y="1511300"/>
                  </a:moveTo>
                  <a:lnTo>
                    <a:pt x="1523" y="1473200"/>
                  </a:lnTo>
                  <a:lnTo>
                    <a:pt x="3047" y="1435100"/>
                  </a:lnTo>
                  <a:lnTo>
                    <a:pt x="9143" y="1358900"/>
                  </a:lnTo>
                  <a:lnTo>
                    <a:pt x="18287" y="1282700"/>
                  </a:lnTo>
                  <a:lnTo>
                    <a:pt x="24383" y="1244600"/>
                  </a:lnTo>
                  <a:lnTo>
                    <a:pt x="39623" y="1168400"/>
                  </a:lnTo>
                  <a:lnTo>
                    <a:pt x="57911" y="1092200"/>
                  </a:lnTo>
                  <a:lnTo>
                    <a:pt x="68579" y="1054100"/>
                  </a:lnTo>
                  <a:lnTo>
                    <a:pt x="92963" y="990600"/>
                  </a:lnTo>
                  <a:lnTo>
                    <a:pt x="120395" y="914400"/>
                  </a:lnTo>
                  <a:lnTo>
                    <a:pt x="134111" y="889000"/>
                  </a:lnTo>
                  <a:lnTo>
                    <a:pt x="150875" y="850900"/>
                  </a:lnTo>
                  <a:lnTo>
                    <a:pt x="166116" y="825500"/>
                  </a:lnTo>
                  <a:lnTo>
                    <a:pt x="184403" y="787400"/>
                  </a:lnTo>
                  <a:lnTo>
                    <a:pt x="201167" y="749300"/>
                  </a:lnTo>
                  <a:lnTo>
                    <a:pt x="219455" y="723900"/>
                  </a:lnTo>
                  <a:lnTo>
                    <a:pt x="239267" y="685800"/>
                  </a:lnTo>
                  <a:lnTo>
                    <a:pt x="259079" y="660400"/>
                  </a:lnTo>
                  <a:lnTo>
                    <a:pt x="280416" y="635000"/>
                  </a:lnTo>
                  <a:lnTo>
                    <a:pt x="323087" y="571500"/>
                  </a:lnTo>
                  <a:lnTo>
                    <a:pt x="419100" y="469900"/>
                  </a:lnTo>
                  <a:lnTo>
                    <a:pt x="496823" y="393700"/>
                  </a:lnTo>
                  <a:lnTo>
                    <a:pt x="551687" y="342900"/>
                  </a:lnTo>
                  <a:lnTo>
                    <a:pt x="580643" y="317500"/>
                  </a:lnTo>
                  <a:lnTo>
                    <a:pt x="638555" y="279400"/>
                  </a:lnTo>
                  <a:lnTo>
                    <a:pt x="669035" y="254000"/>
                  </a:lnTo>
                  <a:lnTo>
                    <a:pt x="697991" y="228600"/>
                  </a:lnTo>
                  <a:lnTo>
                    <a:pt x="729995" y="215900"/>
                  </a:lnTo>
                  <a:lnTo>
                    <a:pt x="760475" y="190500"/>
                  </a:lnTo>
                  <a:lnTo>
                    <a:pt x="792479" y="177800"/>
                  </a:lnTo>
                  <a:lnTo>
                    <a:pt x="826007" y="165100"/>
                  </a:lnTo>
                  <a:lnTo>
                    <a:pt x="858011" y="139700"/>
                  </a:lnTo>
                  <a:lnTo>
                    <a:pt x="925067" y="114300"/>
                  </a:lnTo>
                  <a:lnTo>
                    <a:pt x="960119" y="101600"/>
                  </a:lnTo>
                  <a:lnTo>
                    <a:pt x="993647" y="88900"/>
                  </a:lnTo>
                  <a:lnTo>
                    <a:pt x="1063751" y="63500"/>
                  </a:lnTo>
                  <a:lnTo>
                    <a:pt x="1136903" y="38100"/>
                  </a:lnTo>
                  <a:lnTo>
                    <a:pt x="1171955" y="38100"/>
                  </a:lnTo>
                  <a:lnTo>
                    <a:pt x="1210055" y="25400"/>
                  </a:lnTo>
                  <a:lnTo>
                    <a:pt x="1246631" y="12700"/>
                  </a:lnTo>
                  <a:lnTo>
                    <a:pt x="1360931" y="12700"/>
                  </a:lnTo>
                  <a:lnTo>
                    <a:pt x="1324355" y="25400"/>
                  </a:lnTo>
                  <a:lnTo>
                    <a:pt x="1286255" y="25400"/>
                  </a:lnTo>
                  <a:lnTo>
                    <a:pt x="1249679" y="38100"/>
                  </a:lnTo>
                  <a:lnTo>
                    <a:pt x="1103375" y="63500"/>
                  </a:lnTo>
                  <a:lnTo>
                    <a:pt x="1033271" y="88900"/>
                  </a:lnTo>
                  <a:lnTo>
                    <a:pt x="999743" y="101600"/>
                  </a:lnTo>
                  <a:lnTo>
                    <a:pt x="964691" y="114300"/>
                  </a:lnTo>
                  <a:lnTo>
                    <a:pt x="864107" y="152400"/>
                  </a:lnTo>
                  <a:lnTo>
                    <a:pt x="832103" y="177800"/>
                  </a:lnTo>
                  <a:lnTo>
                    <a:pt x="768095" y="203200"/>
                  </a:lnTo>
                  <a:lnTo>
                    <a:pt x="737616" y="228600"/>
                  </a:lnTo>
                  <a:lnTo>
                    <a:pt x="646175" y="279400"/>
                  </a:lnTo>
                  <a:lnTo>
                    <a:pt x="588263" y="330200"/>
                  </a:lnTo>
                  <a:lnTo>
                    <a:pt x="533400" y="381000"/>
                  </a:lnTo>
                  <a:lnTo>
                    <a:pt x="505967" y="393700"/>
                  </a:lnTo>
                  <a:lnTo>
                    <a:pt x="454151" y="444500"/>
                  </a:lnTo>
                  <a:lnTo>
                    <a:pt x="429767" y="469900"/>
                  </a:lnTo>
                  <a:lnTo>
                    <a:pt x="403859" y="495300"/>
                  </a:lnTo>
                  <a:lnTo>
                    <a:pt x="335279" y="584200"/>
                  </a:lnTo>
                  <a:lnTo>
                    <a:pt x="312419" y="609600"/>
                  </a:lnTo>
                  <a:lnTo>
                    <a:pt x="291083" y="635000"/>
                  </a:lnTo>
                  <a:lnTo>
                    <a:pt x="271271" y="673100"/>
                  </a:lnTo>
                  <a:lnTo>
                    <a:pt x="231647" y="723900"/>
                  </a:lnTo>
                  <a:lnTo>
                    <a:pt x="213359" y="762000"/>
                  </a:lnTo>
                  <a:lnTo>
                    <a:pt x="196595" y="800100"/>
                  </a:lnTo>
                  <a:lnTo>
                    <a:pt x="178307" y="825500"/>
                  </a:lnTo>
                  <a:lnTo>
                    <a:pt x="163067" y="863600"/>
                  </a:lnTo>
                  <a:lnTo>
                    <a:pt x="132587" y="927100"/>
                  </a:lnTo>
                  <a:lnTo>
                    <a:pt x="118871" y="952500"/>
                  </a:lnTo>
                  <a:lnTo>
                    <a:pt x="82295" y="1066800"/>
                  </a:lnTo>
                  <a:lnTo>
                    <a:pt x="53339" y="1168400"/>
                  </a:lnTo>
                  <a:lnTo>
                    <a:pt x="38100" y="1244600"/>
                  </a:lnTo>
                  <a:lnTo>
                    <a:pt x="32003" y="1282700"/>
                  </a:lnTo>
                  <a:lnTo>
                    <a:pt x="22859" y="1358900"/>
                  </a:lnTo>
                  <a:lnTo>
                    <a:pt x="16763" y="1435100"/>
                  </a:lnTo>
                  <a:lnTo>
                    <a:pt x="15239" y="1473200"/>
                  </a:lnTo>
                  <a:lnTo>
                    <a:pt x="15239" y="1498600"/>
                  </a:lnTo>
                  <a:lnTo>
                    <a:pt x="12191" y="1498600"/>
                  </a:lnTo>
                  <a:lnTo>
                    <a:pt x="1523" y="1511300"/>
                  </a:lnTo>
                  <a:close/>
                </a:path>
                <a:path w="3028315" h="3022600">
                  <a:moveTo>
                    <a:pt x="1819655" y="2997200"/>
                  </a:moveTo>
                  <a:lnTo>
                    <a:pt x="1705355" y="2997200"/>
                  </a:lnTo>
                  <a:lnTo>
                    <a:pt x="1743455" y="2984500"/>
                  </a:lnTo>
                  <a:lnTo>
                    <a:pt x="1816607" y="2971800"/>
                  </a:lnTo>
                  <a:lnTo>
                    <a:pt x="1853184" y="2971800"/>
                  </a:lnTo>
                  <a:lnTo>
                    <a:pt x="1889759" y="2959100"/>
                  </a:lnTo>
                  <a:lnTo>
                    <a:pt x="1924811" y="2946400"/>
                  </a:lnTo>
                  <a:lnTo>
                    <a:pt x="1959863" y="2946400"/>
                  </a:lnTo>
                  <a:lnTo>
                    <a:pt x="2065019" y="2908300"/>
                  </a:lnTo>
                  <a:lnTo>
                    <a:pt x="2098547" y="2895600"/>
                  </a:lnTo>
                  <a:lnTo>
                    <a:pt x="2132075" y="2870200"/>
                  </a:lnTo>
                  <a:lnTo>
                    <a:pt x="2164079" y="2857500"/>
                  </a:lnTo>
                  <a:lnTo>
                    <a:pt x="2197607" y="2844800"/>
                  </a:lnTo>
                  <a:lnTo>
                    <a:pt x="2261616" y="2806700"/>
                  </a:lnTo>
                  <a:lnTo>
                    <a:pt x="2292095" y="2794000"/>
                  </a:lnTo>
                  <a:lnTo>
                    <a:pt x="2322575" y="2768600"/>
                  </a:lnTo>
                  <a:lnTo>
                    <a:pt x="2353055" y="2755900"/>
                  </a:lnTo>
                  <a:lnTo>
                    <a:pt x="2382011" y="2730500"/>
                  </a:lnTo>
                  <a:lnTo>
                    <a:pt x="2412491" y="2705100"/>
                  </a:lnTo>
                  <a:lnTo>
                    <a:pt x="2439923" y="2692400"/>
                  </a:lnTo>
                  <a:lnTo>
                    <a:pt x="2468879" y="2667000"/>
                  </a:lnTo>
                  <a:lnTo>
                    <a:pt x="2523743" y="2616200"/>
                  </a:lnTo>
                  <a:lnTo>
                    <a:pt x="2575559" y="2565400"/>
                  </a:lnTo>
                  <a:lnTo>
                    <a:pt x="2648711" y="2489200"/>
                  </a:lnTo>
                  <a:lnTo>
                    <a:pt x="2694431" y="2438400"/>
                  </a:lnTo>
                  <a:lnTo>
                    <a:pt x="2715768" y="2400300"/>
                  </a:lnTo>
                  <a:lnTo>
                    <a:pt x="2758439" y="2349500"/>
                  </a:lnTo>
                  <a:lnTo>
                    <a:pt x="2778252" y="2311400"/>
                  </a:lnTo>
                  <a:lnTo>
                    <a:pt x="2796539" y="2286000"/>
                  </a:lnTo>
                  <a:lnTo>
                    <a:pt x="2816352" y="2260600"/>
                  </a:lnTo>
                  <a:lnTo>
                    <a:pt x="2849879" y="2197100"/>
                  </a:lnTo>
                  <a:lnTo>
                    <a:pt x="2866643" y="2159000"/>
                  </a:lnTo>
                  <a:lnTo>
                    <a:pt x="2881884" y="2120900"/>
                  </a:lnTo>
                  <a:lnTo>
                    <a:pt x="2897123" y="2095500"/>
                  </a:lnTo>
                  <a:lnTo>
                    <a:pt x="2947416" y="1955800"/>
                  </a:lnTo>
                  <a:lnTo>
                    <a:pt x="2958084" y="1917700"/>
                  </a:lnTo>
                  <a:lnTo>
                    <a:pt x="2991611" y="1778000"/>
                  </a:lnTo>
                  <a:lnTo>
                    <a:pt x="2997707" y="1739900"/>
                  </a:lnTo>
                  <a:lnTo>
                    <a:pt x="3006852" y="1663700"/>
                  </a:lnTo>
                  <a:lnTo>
                    <a:pt x="3012947" y="1587500"/>
                  </a:lnTo>
                  <a:lnTo>
                    <a:pt x="3014471" y="1549400"/>
                  </a:lnTo>
                  <a:lnTo>
                    <a:pt x="3014471" y="1473200"/>
                  </a:lnTo>
                  <a:lnTo>
                    <a:pt x="3012947" y="1435100"/>
                  </a:lnTo>
                  <a:lnTo>
                    <a:pt x="3006852" y="1358900"/>
                  </a:lnTo>
                  <a:lnTo>
                    <a:pt x="2997707" y="1282700"/>
                  </a:lnTo>
                  <a:lnTo>
                    <a:pt x="2991611" y="1244600"/>
                  </a:lnTo>
                  <a:lnTo>
                    <a:pt x="2976371" y="1168400"/>
                  </a:lnTo>
                  <a:lnTo>
                    <a:pt x="2958084" y="1092200"/>
                  </a:lnTo>
                  <a:lnTo>
                    <a:pt x="2947416" y="1066800"/>
                  </a:lnTo>
                  <a:lnTo>
                    <a:pt x="2910839" y="952500"/>
                  </a:lnTo>
                  <a:lnTo>
                    <a:pt x="2897123" y="927100"/>
                  </a:lnTo>
                  <a:lnTo>
                    <a:pt x="2866643" y="863600"/>
                  </a:lnTo>
                  <a:lnTo>
                    <a:pt x="2816352" y="762000"/>
                  </a:lnTo>
                  <a:lnTo>
                    <a:pt x="2796539" y="736600"/>
                  </a:lnTo>
                  <a:lnTo>
                    <a:pt x="2778252" y="698500"/>
                  </a:lnTo>
                  <a:lnTo>
                    <a:pt x="2758439" y="673100"/>
                  </a:lnTo>
                  <a:lnTo>
                    <a:pt x="2737103" y="635000"/>
                  </a:lnTo>
                  <a:lnTo>
                    <a:pt x="2694431" y="584200"/>
                  </a:lnTo>
                  <a:lnTo>
                    <a:pt x="2648711" y="533400"/>
                  </a:lnTo>
                  <a:lnTo>
                    <a:pt x="2624327" y="495300"/>
                  </a:lnTo>
                  <a:lnTo>
                    <a:pt x="2575559" y="444500"/>
                  </a:lnTo>
                  <a:lnTo>
                    <a:pt x="2523743" y="393700"/>
                  </a:lnTo>
                  <a:lnTo>
                    <a:pt x="2496311" y="381000"/>
                  </a:lnTo>
                  <a:lnTo>
                    <a:pt x="2468879" y="355600"/>
                  </a:lnTo>
                  <a:lnTo>
                    <a:pt x="2439923" y="330200"/>
                  </a:lnTo>
                  <a:lnTo>
                    <a:pt x="2412491" y="304800"/>
                  </a:lnTo>
                  <a:lnTo>
                    <a:pt x="2383535" y="279400"/>
                  </a:lnTo>
                  <a:lnTo>
                    <a:pt x="2292095" y="228600"/>
                  </a:lnTo>
                  <a:lnTo>
                    <a:pt x="2261616" y="203200"/>
                  </a:lnTo>
                  <a:lnTo>
                    <a:pt x="2197607" y="177800"/>
                  </a:lnTo>
                  <a:lnTo>
                    <a:pt x="2165603" y="152400"/>
                  </a:lnTo>
                  <a:lnTo>
                    <a:pt x="2065019" y="114300"/>
                  </a:lnTo>
                  <a:lnTo>
                    <a:pt x="2029968" y="101600"/>
                  </a:lnTo>
                  <a:lnTo>
                    <a:pt x="1996439" y="88900"/>
                  </a:lnTo>
                  <a:lnTo>
                    <a:pt x="1961387" y="76200"/>
                  </a:lnTo>
                  <a:lnTo>
                    <a:pt x="1924811" y="63500"/>
                  </a:lnTo>
                  <a:lnTo>
                    <a:pt x="1889759" y="50800"/>
                  </a:lnTo>
                  <a:lnTo>
                    <a:pt x="1853184" y="50800"/>
                  </a:lnTo>
                  <a:lnTo>
                    <a:pt x="1780031" y="38100"/>
                  </a:lnTo>
                  <a:lnTo>
                    <a:pt x="1743455" y="25400"/>
                  </a:lnTo>
                  <a:lnTo>
                    <a:pt x="1705355" y="25400"/>
                  </a:lnTo>
                  <a:lnTo>
                    <a:pt x="1668779" y="12700"/>
                  </a:lnTo>
                  <a:lnTo>
                    <a:pt x="1783079" y="12700"/>
                  </a:lnTo>
                  <a:lnTo>
                    <a:pt x="1856231" y="38100"/>
                  </a:lnTo>
                  <a:lnTo>
                    <a:pt x="1929384" y="50800"/>
                  </a:lnTo>
                  <a:lnTo>
                    <a:pt x="2069591" y="101600"/>
                  </a:lnTo>
                  <a:lnTo>
                    <a:pt x="2103119" y="114300"/>
                  </a:lnTo>
                  <a:lnTo>
                    <a:pt x="2138171" y="127000"/>
                  </a:lnTo>
                  <a:lnTo>
                    <a:pt x="2170175" y="139700"/>
                  </a:lnTo>
                  <a:lnTo>
                    <a:pt x="2203703" y="165100"/>
                  </a:lnTo>
                  <a:lnTo>
                    <a:pt x="2235707" y="177800"/>
                  </a:lnTo>
                  <a:lnTo>
                    <a:pt x="2299716" y="215900"/>
                  </a:lnTo>
                  <a:lnTo>
                    <a:pt x="2360675" y="254000"/>
                  </a:lnTo>
                  <a:lnTo>
                    <a:pt x="2391155" y="279400"/>
                  </a:lnTo>
                  <a:lnTo>
                    <a:pt x="2449068" y="317500"/>
                  </a:lnTo>
                  <a:lnTo>
                    <a:pt x="2478023" y="342900"/>
                  </a:lnTo>
                  <a:lnTo>
                    <a:pt x="2532887" y="393700"/>
                  </a:lnTo>
                  <a:lnTo>
                    <a:pt x="2584703" y="431800"/>
                  </a:lnTo>
                  <a:lnTo>
                    <a:pt x="2610611" y="457200"/>
                  </a:lnTo>
                  <a:lnTo>
                    <a:pt x="2659379" y="520700"/>
                  </a:lnTo>
                  <a:lnTo>
                    <a:pt x="2727959" y="596900"/>
                  </a:lnTo>
                  <a:lnTo>
                    <a:pt x="2749295" y="635000"/>
                  </a:lnTo>
                  <a:lnTo>
                    <a:pt x="2769107" y="660400"/>
                  </a:lnTo>
                  <a:lnTo>
                    <a:pt x="2790443" y="685800"/>
                  </a:lnTo>
                  <a:lnTo>
                    <a:pt x="2808731" y="723900"/>
                  </a:lnTo>
                  <a:lnTo>
                    <a:pt x="2827019" y="749300"/>
                  </a:lnTo>
                  <a:lnTo>
                    <a:pt x="2845307" y="787400"/>
                  </a:lnTo>
                  <a:lnTo>
                    <a:pt x="2862071" y="825500"/>
                  </a:lnTo>
                  <a:lnTo>
                    <a:pt x="2878835" y="850900"/>
                  </a:lnTo>
                  <a:lnTo>
                    <a:pt x="2909316" y="914400"/>
                  </a:lnTo>
                  <a:lnTo>
                    <a:pt x="2936747" y="990600"/>
                  </a:lnTo>
                  <a:lnTo>
                    <a:pt x="2948939" y="1028700"/>
                  </a:lnTo>
                  <a:lnTo>
                    <a:pt x="2959607" y="1054100"/>
                  </a:lnTo>
                  <a:lnTo>
                    <a:pt x="2980943" y="1130300"/>
                  </a:lnTo>
                  <a:lnTo>
                    <a:pt x="2990087" y="1168400"/>
                  </a:lnTo>
                  <a:lnTo>
                    <a:pt x="2997707" y="1206500"/>
                  </a:lnTo>
                  <a:lnTo>
                    <a:pt x="3003803" y="1244600"/>
                  </a:lnTo>
                  <a:lnTo>
                    <a:pt x="3011423" y="1282700"/>
                  </a:lnTo>
                  <a:lnTo>
                    <a:pt x="3020568" y="1358900"/>
                  </a:lnTo>
                  <a:lnTo>
                    <a:pt x="3026663" y="1435100"/>
                  </a:lnTo>
                  <a:lnTo>
                    <a:pt x="3028187" y="1473200"/>
                  </a:lnTo>
                  <a:lnTo>
                    <a:pt x="3028187" y="1549400"/>
                  </a:lnTo>
                  <a:lnTo>
                    <a:pt x="3026663" y="1587500"/>
                  </a:lnTo>
                  <a:lnTo>
                    <a:pt x="3020568" y="1663700"/>
                  </a:lnTo>
                  <a:lnTo>
                    <a:pt x="3011423" y="1739900"/>
                  </a:lnTo>
                  <a:lnTo>
                    <a:pt x="3005327" y="1778000"/>
                  </a:lnTo>
                  <a:lnTo>
                    <a:pt x="2990087" y="1854200"/>
                  </a:lnTo>
                  <a:lnTo>
                    <a:pt x="2980943" y="1892300"/>
                  </a:lnTo>
                  <a:lnTo>
                    <a:pt x="2970275" y="1917700"/>
                  </a:lnTo>
                  <a:lnTo>
                    <a:pt x="2961131" y="1955800"/>
                  </a:lnTo>
                  <a:lnTo>
                    <a:pt x="2936747" y="2032000"/>
                  </a:lnTo>
                  <a:lnTo>
                    <a:pt x="2923031" y="2057400"/>
                  </a:lnTo>
                  <a:lnTo>
                    <a:pt x="2909316" y="2095500"/>
                  </a:lnTo>
                  <a:lnTo>
                    <a:pt x="2878835" y="2159000"/>
                  </a:lnTo>
                  <a:lnTo>
                    <a:pt x="2862071" y="2197100"/>
                  </a:lnTo>
                  <a:lnTo>
                    <a:pt x="2828543" y="2260600"/>
                  </a:lnTo>
                  <a:lnTo>
                    <a:pt x="2808731" y="2298700"/>
                  </a:lnTo>
                  <a:lnTo>
                    <a:pt x="2790443" y="2324100"/>
                  </a:lnTo>
                  <a:lnTo>
                    <a:pt x="2770631" y="2349500"/>
                  </a:lnTo>
                  <a:lnTo>
                    <a:pt x="2749295" y="2387600"/>
                  </a:lnTo>
                  <a:lnTo>
                    <a:pt x="2727959" y="2413000"/>
                  </a:lnTo>
                  <a:lnTo>
                    <a:pt x="2682239" y="2476500"/>
                  </a:lnTo>
                  <a:lnTo>
                    <a:pt x="2659379" y="2501900"/>
                  </a:lnTo>
                  <a:lnTo>
                    <a:pt x="2610611" y="2552700"/>
                  </a:lnTo>
                  <a:lnTo>
                    <a:pt x="2532887" y="2628900"/>
                  </a:lnTo>
                  <a:lnTo>
                    <a:pt x="2478023" y="2679700"/>
                  </a:lnTo>
                  <a:lnTo>
                    <a:pt x="2420111" y="2717800"/>
                  </a:lnTo>
                  <a:lnTo>
                    <a:pt x="2391155" y="2743200"/>
                  </a:lnTo>
                  <a:lnTo>
                    <a:pt x="2299716" y="2806700"/>
                  </a:lnTo>
                  <a:lnTo>
                    <a:pt x="2235707" y="2844800"/>
                  </a:lnTo>
                  <a:lnTo>
                    <a:pt x="2203703" y="2857500"/>
                  </a:lnTo>
                  <a:lnTo>
                    <a:pt x="2170175" y="2870200"/>
                  </a:lnTo>
                  <a:lnTo>
                    <a:pt x="2138171" y="2882900"/>
                  </a:lnTo>
                  <a:lnTo>
                    <a:pt x="2103119" y="2908300"/>
                  </a:lnTo>
                  <a:lnTo>
                    <a:pt x="2069591" y="2921000"/>
                  </a:lnTo>
                  <a:lnTo>
                    <a:pt x="1999487" y="2946400"/>
                  </a:lnTo>
                  <a:lnTo>
                    <a:pt x="1929384" y="2959100"/>
                  </a:lnTo>
                  <a:lnTo>
                    <a:pt x="1819655" y="2997200"/>
                  </a:lnTo>
                  <a:close/>
                </a:path>
                <a:path w="3028315" h="3022600">
                  <a:moveTo>
                    <a:pt x="1437131" y="3009900"/>
                  </a:moveTo>
                  <a:lnTo>
                    <a:pt x="1284731" y="3009900"/>
                  </a:lnTo>
                  <a:lnTo>
                    <a:pt x="1246631" y="2997200"/>
                  </a:lnTo>
                  <a:lnTo>
                    <a:pt x="1173479" y="2984500"/>
                  </a:lnTo>
                  <a:lnTo>
                    <a:pt x="1100327" y="2959100"/>
                  </a:lnTo>
                  <a:lnTo>
                    <a:pt x="1065275" y="2959100"/>
                  </a:lnTo>
                  <a:lnTo>
                    <a:pt x="1028700" y="2946400"/>
                  </a:lnTo>
                  <a:lnTo>
                    <a:pt x="993647" y="2933700"/>
                  </a:lnTo>
                  <a:lnTo>
                    <a:pt x="960119" y="2921000"/>
                  </a:lnTo>
                  <a:lnTo>
                    <a:pt x="925067" y="2908300"/>
                  </a:lnTo>
                  <a:lnTo>
                    <a:pt x="858011" y="2870200"/>
                  </a:lnTo>
                  <a:lnTo>
                    <a:pt x="826007" y="2857500"/>
                  </a:lnTo>
                  <a:lnTo>
                    <a:pt x="792479" y="2844800"/>
                  </a:lnTo>
                  <a:lnTo>
                    <a:pt x="762000" y="2819400"/>
                  </a:lnTo>
                  <a:lnTo>
                    <a:pt x="729995" y="2806700"/>
                  </a:lnTo>
                  <a:lnTo>
                    <a:pt x="699516" y="2781300"/>
                  </a:lnTo>
                  <a:lnTo>
                    <a:pt x="669035" y="2768600"/>
                  </a:lnTo>
                  <a:lnTo>
                    <a:pt x="638555" y="2743200"/>
                  </a:lnTo>
                  <a:lnTo>
                    <a:pt x="609600" y="2717800"/>
                  </a:lnTo>
                  <a:lnTo>
                    <a:pt x="551687" y="2679700"/>
                  </a:lnTo>
                  <a:lnTo>
                    <a:pt x="496823" y="2628900"/>
                  </a:lnTo>
                  <a:lnTo>
                    <a:pt x="419100" y="2552700"/>
                  </a:lnTo>
                  <a:lnTo>
                    <a:pt x="345947" y="2476500"/>
                  </a:lnTo>
                  <a:lnTo>
                    <a:pt x="323087" y="2438400"/>
                  </a:lnTo>
                  <a:lnTo>
                    <a:pt x="280416" y="2387600"/>
                  </a:lnTo>
                  <a:lnTo>
                    <a:pt x="259079" y="2349500"/>
                  </a:lnTo>
                  <a:lnTo>
                    <a:pt x="219455" y="2298700"/>
                  </a:lnTo>
                  <a:lnTo>
                    <a:pt x="201167" y="2260600"/>
                  </a:lnTo>
                  <a:lnTo>
                    <a:pt x="184403" y="2235200"/>
                  </a:lnTo>
                  <a:lnTo>
                    <a:pt x="166116" y="2197100"/>
                  </a:lnTo>
                  <a:lnTo>
                    <a:pt x="150875" y="2159000"/>
                  </a:lnTo>
                  <a:lnTo>
                    <a:pt x="134111" y="2133600"/>
                  </a:lnTo>
                  <a:lnTo>
                    <a:pt x="120395" y="2095500"/>
                  </a:lnTo>
                  <a:lnTo>
                    <a:pt x="105155" y="2057400"/>
                  </a:lnTo>
                  <a:lnTo>
                    <a:pt x="68579" y="1955800"/>
                  </a:lnTo>
                  <a:lnTo>
                    <a:pt x="57911" y="1917700"/>
                  </a:lnTo>
                  <a:lnTo>
                    <a:pt x="39623" y="1854200"/>
                  </a:lnTo>
                  <a:lnTo>
                    <a:pt x="24383" y="1778000"/>
                  </a:lnTo>
                  <a:lnTo>
                    <a:pt x="12191" y="1701800"/>
                  </a:lnTo>
                  <a:lnTo>
                    <a:pt x="9143" y="1663700"/>
                  </a:lnTo>
                  <a:lnTo>
                    <a:pt x="4571" y="1625600"/>
                  </a:lnTo>
                  <a:lnTo>
                    <a:pt x="0" y="1511300"/>
                  </a:lnTo>
                  <a:lnTo>
                    <a:pt x="1523" y="1498600"/>
                  </a:lnTo>
                  <a:lnTo>
                    <a:pt x="1523" y="1511300"/>
                  </a:lnTo>
                  <a:lnTo>
                    <a:pt x="15239" y="1511300"/>
                  </a:lnTo>
                  <a:lnTo>
                    <a:pt x="15239" y="1549400"/>
                  </a:lnTo>
                  <a:lnTo>
                    <a:pt x="18287" y="1625600"/>
                  </a:lnTo>
                  <a:lnTo>
                    <a:pt x="32003" y="1739900"/>
                  </a:lnTo>
                  <a:lnTo>
                    <a:pt x="38100" y="1778000"/>
                  </a:lnTo>
                  <a:lnTo>
                    <a:pt x="71627" y="1917700"/>
                  </a:lnTo>
                  <a:lnTo>
                    <a:pt x="92963" y="1993900"/>
                  </a:lnTo>
                  <a:lnTo>
                    <a:pt x="105155" y="2019300"/>
                  </a:lnTo>
                  <a:lnTo>
                    <a:pt x="132587" y="2095500"/>
                  </a:lnTo>
                  <a:lnTo>
                    <a:pt x="147827" y="2120900"/>
                  </a:lnTo>
                  <a:lnTo>
                    <a:pt x="178307" y="2197100"/>
                  </a:lnTo>
                  <a:lnTo>
                    <a:pt x="195071" y="2222500"/>
                  </a:lnTo>
                  <a:lnTo>
                    <a:pt x="213359" y="2260600"/>
                  </a:lnTo>
                  <a:lnTo>
                    <a:pt x="231647" y="2286000"/>
                  </a:lnTo>
                  <a:lnTo>
                    <a:pt x="271271" y="2349500"/>
                  </a:lnTo>
                  <a:lnTo>
                    <a:pt x="291083" y="2374900"/>
                  </a:lnTo>
                  <a:lnTo>
                    <a:pt x="312419" y="2400300"/>
                  </a:lnTo>
                  <a:lnTo>
                    <a:pt x="335279" y="2438400"/>
                  </a:lnTo>
                  <a:lnTo>
                    <a:pt x="356616" y="2463800"/>
                  </a:lnTo>
                  <a:lnTo>
                    <a:pt x="381000" y="2489200"/>
                  </a:lnTo>
                  <a:lnTo>
                    <a:pt x="403859" y="2514600"/>
                  </a:lnTo>
                  <a:lnTo>
                    <a:pt x="428243" y="2540000"/>
                  </a:lnTo>
                  <a:lnTo>
                    <a:pt x="505967" y="2616200"/>
                  </a:lnTo>
                  <a:lnTo>
                    <a:pt x="588263" y="2692400"/>
                  </a:lnTo>
                  <a:lnTo>
                    <a:pt x="646175" y="2730500"/>
                  </a:lnTo>
                  <a:lnTo>
                    <a:pt x="676655" y="2755900"/>
                  </a:lnTo>
                  <a:lnTo>
                    <a:pt x="705611" y="2768600"/>
                  </a:lnTo>
                  <a:lnTo>
                    <a:pt x="737616" y="2794000"/>
                  </a:lnTo>
                  <a:lnTo>
                    <a:pt x="768095" y="2806700"/>
                  </a:lnTo>
                  <a:lnTo>
                    <a:pt x="800100" y="2832100"/>
                  </a:lnTo>
                  <a:lnTo>
                    <a:pt x="864107" y="2857500"/>
                  </a:lnTo>
                  <a:lnTo>
                    <a:pt x="931163" y="2895600"/>
                  </a:lnTo>
                  <a:lnTo>
                    <a:pt x="998219" y="2921000"/>
                  </a:lnTo>
                  <a:lnTo>
                    <a:pt x="1068323" y="2946400"/>
                  </a:lnTo>
                  <a:lnTo>
                    <a:pt x="1103375" y="2946400"/>
                  </a:lnTo>
                  <a:lnTo>
                    <a:pt x="1176527" y="2971800"/>
                  </a:lnTo>
                  <a:lnTo>
                    <a:pt x="1211579" y="2971800"/>
                  </a:lnTo>
                  <a:lnTo>
                    <a:pt x="1249679" y="2984500"/>
                  </a:lnTo>
                  <a:lnTo>
                    <a:pt x="1286255" y="2997200"/>
                  </a:lnTo>
                  <a:lnTo>
                    <a:pt x="1360931" y="2997200"/>
                  </a:lnTo>
                  <a:lnTo>
                    <a:pt x="1437131" y="3009900"/>
                  </a:lnTo>
                  <a:close/>
                </a:path>
                <a:path w="3028315" h="3022600">
                  <a:moveTo>
                    <a:pt x="15239" y="1511300"/>
                  </a:moveTo>
                  <a:lnTo>
                    <a:pt x="1523" y="1511300"/>
                  </a:lnTo>
                  <a:lnTo>
                    <a:pt x="12191" y="1498600"/>
                  </a:lnTo>
                  <a:lnTo>
                    <a:pt x="15239" y="1498600"/>
                  </a:lnTo>
                  <a:lnTo>
                    <a:pt x="15239" y="1511300"/>
                  </a:lnTo>
                  <a:close/>
                </a:path>
                <a:path w="3028315" h="3022600">
                  <a:moveTo>
                    <a:pt x="1706879" y="3009900"/>
                  </a:moveTo>
                  <a:lnTo>
                    <a:pt x="1629155" y="3009900"/>
                  </a:lnTo>
                  <a:lnTo>
                    <a:pt x="1667255" y="2997200"/>
                  </a:lnTo>
                  <a:lnTo>
                    <a:pt x="1783079" y="2997200"/>
                  </a:lnTo>
                  <a:lnTo>
                    <a:pt x="1706879" y="3009900"/>
                  </a:lnTo>
                  <a:close/>
                </a:path>
                <a:path w="3028315" h="3022600">
                  <a:moveTo>
                    <a:pt x="1592579" y="3022600"/>
                  </a:moveTo>
                  <a:lnTo>
                    <a:pt x="1399031" y="3022600"/>
                  </a:lnTo>
                  <a:lnTo>
                    <a:pt x="1359407" y="3009900"/>
                  </a:lnTo>
                  <a:lnTo>
                    <a:pt x="1668779" y="3009900"/>
                  </a:lnTo>
                  <a:lnTo>
                    <a:pt x="1592579" y="3022600"/>
                  </a:lnTo>
                  <a:close/>
                </a:path>
              </a:pathLst>
            </a:custGeom>
            <a:solidFill>
              <a:srgbClr val="66F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27547" y="3628644"/>
              <a:ext cx="3022091" cy="302666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5524500" y="3628644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80" y="12700"/>
                  </a:moveTo>
                  <a:lnTo>
                    <a:pt x="1283207" y="12700"/>
                  </a:lnTo>
                  <a:lnTo>
                    <a:pt x="1321307" y="0"/>
                  </a:lnTo>
                  <a:lnTo>
                    <a:pt x="1706880" y="0"/>
                  </a:lnTo>
                  <a:lnTo>
                    <a:pt x="1744980" y="12700"/>
                  </a:lnTo>
                  <a:close/>
                </a:path>
                <a:path w="3028315" h="3022600">
                  <a:moveTo>
                    <a:pt x="1248155" y="38100"/>
                  </a:moveTo>
                  <a:lnTo>
                    <a:pt x="1171955" y="38100"/>
                  </a:lnTo>
                  <a:lnTo>
                    <a:pt x="1208532" y="25400"/>
                  </a:lnTo>
                  <a:lnTo>
                    <a:pt x="1246632" y="12700"/>
                  </a:lnTo>
                  <a:lnTo>
                    <a:pt x="1360932" y="12700"/>
                  </a:lnTo>
                  <a:lnTo>
                    <a:pt x="1322832" y="25400"/>
                  </a:lnTo>
                  <a:lnTo>
                    <a:pt x="1286255" y="25400"/>
                  </a:lnTo>
                  <a:lnTo>
                    <a:pt x="1248155" y="38100"/>
                  </a:lnTo>
                  <a:close/>
                </a:path>
                <a:path w="3028315" h="3022600">
                  <a:moveTo>
                    <a:pt x="1856232" y="2984500"/>
                  </a:moveTo>
                  <a:lnTo>
                    <a:pt x="1780032" y="2984500"/>
                  </a:lnTo>
                  <a:lnTo>
                    <a:pt x="1853184" y="2971800"/>
                  </a:lnTo>
                  <a:lnTo>
                    <a:pt x="1888235" y="2959100"/>
                  </a:lnTo>
                  <a:lnTo>
                    <a:pt x="1924812" y="2946400"/>
                  </a:lnTo>
                  <a:lnTo>
                    <a:pt x="1994916" y="2933700"/>
                  </a:lnTo>
                  <a:lnTo>
                    <a:pt x="2029968" y="2921000"/>
                  </a:lnTo>
                  <a:lnTo>
                    <a:pt x="2063496" y="2908300"/>
                  </a:lnTo>
                  <a:lnTo>
                    <a:pt x="2098548" y="2895600"/>
                  </a:lnTo>
                  <a:lnTo>
                    <a:pt x="2132076" y="2870200"/>
                  </a:lnTo>
                  <a:lnTo>
                    <a:pt x="2164080" y="2857500"/>
                  </a:lnTo>
                  <a:lnTo>
                    <a:pt x="2197607" y="2844800"/>
                  </a:lnTo>
                  <a:lnTo>
                    <a:pt x="2229612" y="2832100"/>
                  </a:lnTo>
                  <a:lnTo>
                    <a:pt x="2260092" y="2806700"/>
                  </a:lnTo>
                  <a:lnTo>
                    <a:pt x="2292096" y="2794000"/>
                  </a:lnTo>
                  <a:lnTo>
                    <a:pt x="2322576" y="2768600"/>
                  </a:lnTo>
                  <a:lnTo>
                    <a:pt x="2439923" y="2692400"/>
                  </a:lnTo>
                  <a:lnTo>
                    <a:pt x="2468880" y="2667000"/>
                  </a:lnTo>
                  <a:lnTo>
                    <a:pt x="2522219" y="2616200"/>
                  </a:lnTo>
                  <a:lnTo>
                    <a:pt x="2549652" y="2590800"/>
                  </a:lnTo>
                  <a:lnTo>
                    <a:pt x="2574035" y="2565400"/>
                  </a:lnTo>
                  <a:lnTo>
                    <a:pt x="2599944" y="2540000"/>
                  </a:lnTo>
                  <a:lnTo>
                    <a:pt x="2648712" y="2489200"/>
                  </a:lnTo>
                  <a:lnTo>
                    <a:pt x="2694432" y="2438400"/>
                  </a:lnTo>
                  <a:lnTo>
                    <a:pt x="2758439" y="2349500"/>
                  </a:lnTo>
                  <a:lnTo>
                    <a:pt x="2778252" y="2311400"/>
                  </a:lnTo>
                  <a:lnTo>
                    <a:pt x="2796539" y="2286000"/>
                  </a:lnTo>
                  <a:lnTo>
                    <a:pt x="2814828" y="2247900"/>
                  </a:lnTo>
                  <a:lnTo>
                    <a:pt x="2833116" y="2222500"/>
                  </a:lnTo>
                  <a:lnTo>
                    <a:pt x="2849880" y="2197100"/>
                  </a:lnTo>
                  <a:lnTo>
                    <a:pt x="2866644" y="2159000"/>
                  </a:lnTo>
                  <a:lnTo>
                    <a:pt x="2881884" y="2120900"/>
                  </a:lnTo>
                  <a:lnTo>
                    <a:pt x="2895600" y="2095500"/>
                  </a:lnTo>
                  <a:lnTo>
                    <a:pt x="2923032" y="2019300"/>
                  </a:lnTo>
                  <a:lnTo>
                    <a:pt x="2935223" y="1993900"/>
                  </a:lnTo>
                  <a:lnTo>
                    <a:pt x="2967228" y="1879600"/>
                  </a:lnTo>
                  <a:lnTo>
                    <a:pt x="2976371" y="1841500"/>
                  </a:lnTo>
                  <a:lnTo>
                    <a:pt x="2983992" y="1816100"/>
                  </a:lnTo>
                  <a:lnTo>
                    <a:pt x="3002280" y="1701800"/>
                  </a:lnTo>
                  <a:lnTo>
                    <a:pt x="3006852" y="1663700"/>
                  </a:lnTo>
                  <a:lnTo>
                    <a:pt x="3009900" y="1625600"/>
                  </a:lnTo>
                  <a:lnTo>
                    <a:pt x="3014471" y="1511300"/>
                  </a:lnTo>
                  <a:lnTo>
                    <a:pt x="3009900" y="1397000"/>
                  </a:lnTo>
                  <a:lnTo>
                    <a:pt x="3006852" y="1358900"/>
                  </a:lnTo>
                  <a:lnTo>
                    <a:pt x="3002280" y="1320800"/>
                  </a:lnTo>
                  <a:lnTo>
                    <a:pt x="2983992" y="1206500"/>
                  </a:lnTo>
                  <a:lnTo>
                    <a:pt x="2974848" y="1168400"/>
                  </a:lnTo>
                  <a:lnTo>
                    <a:pt x="2967228" y="1130300"/>
                  </a:lnTo>
                  <a:lnTo>
                    <a:pt x="2956560" y="1092200"/>
                  </a:lnTo>
                  <a:lnTo>
                    <a:pt x="2935223" y="1028700"/>
                  </a:lnTo>
                  <a:lnTo>
                    <a:pt x="2923032" y="990600"/>
                  </a:lnTo>
                  <a:lnTo>
                    <a:pt x="2909316" y="952500"/>
                  </a:lnTo>
                  <a:lnTo>
                    <a:pt x="2895600" y="927100"/>
                  </a:lnTo>
                  <a:lnTo>
                    <a:pt x="2881884" y="889000"/>
                  </a:lnTo>
                  <a:lnTo>
                    <a:pt x="2866644" y="863600"/>
                  </a:lnTo>
                  <a:lnTo>
                    <a:pt x="2833116" y="787400"/>
                  </a:lnTo>
                  <a:lnTo>
                    <a:pt x="2814828" y="762000"/>
                  </a:lnTo>
                  <a:lnTo>
                    <a:pt x="2796539" y="723900"/>
                  </a:lnTo>
                  <a:lnTo>
                    <a:pt x="2778252" y="698500"/>
                  </a:lnTo>
                  <a:lnTo>
                    <a:pt x="2758439" y="673100"/>
                  </a:lnTo>
                  <a:lnTo>
                    <a:pt x="2694432" y="584200"/>
                  </a:lnTo>
                  <a:lnTo>
                    <a:pt x="2648712" y="533400"/>
                  </a:lnTo>
                  <a:lnTo>
                    <a:pt x="2624328" y="495300"/>
                  </a:lnTo>
                  <a:lnTo>
                    <a:pt x="2575560" y="444500"/>
                  </a:lnTo>
                  <a:lnTo>
                    <a:pt x="2549652" y="419100"/>
                  </a:lnTo>
                  <a:lnTo>
                    <a:pt x="2522219" y="393700"/>
                  </a:lnTo>
                  <a:lnTo>
                    <a:pt x="2496312" y="368300"/>
                  </a:lnTo>
                  <a:lnTo>
                    <a:pt x="2468880" y="355600"/>
                  </a:lnTo>
                  <a:lnTo>
                    <a:pt x="2439923" y="330200"/>
                  </a:lnTo>
                  <a:lnTo>
                    <a:pt x="2412492" y="304800"/>
                  </a:lnTo>
                  <a:lnTo>
                    <a:pt x="2382012" y="279400"/>
                  </a:lnTo>
                  <a:lnTo>
                    <a:pt x="2353055" y="266700"/>
                  </a:lnTo>
                  <a:lnTo>
                    <a:pt x="2322576" y="241300"/>
                  </a:lnTo>
                  <a:lnTo>
                    <a:pt x="2261616" y="203200"/>
                  </a:lnTo>
                  <a:lnTo>
                    <a:pt x="2197607" y="177800"/>
                  </a:lnTo>
                  <a:lnTo>
                    <a:pt x="2164080" y="152400"/>
                  </a:lnTo>
                  <a:lnTo>
                    <a:pt x="2132076" y="139700"/>
                  </a:lnTo>
                  <a:lnTo>
                    <a:pt x="2065019" y="114300"/>
                  </a:lnTo>
                  <a:lnTo>
                    <a:pt x="1889760" y="50800"/>
                  </a:lnTo>
                  <a:lnTo>
                    <a:pt x="1853184" y="50800"/>
                  </a:lnTo>
                  <a:lnTo>
                    <a:pt x="1816607" y="38100"/>
                  </a:lnTo>
                  <a:lnTo>
                    <a:pt x="1743455" y="25400"/>
                  </a:lnTo>
                  <a:lnTo>
                    <a:pt x="1705355" y="25400"/>
                  </a:lnTo>
                  <a:lnTo>
                    <a:pt x="1667255" y="12700"/>
                  </a:lnTo>
                  <a:lnTo>
                    <a:pt x="1781555" y="12700"/>
                  </a:lnTo>
                  <a:lnTo>
                    <a:pt x="1819655" y="25400"/>
                  </a:lnTo>
                  <a:lnTo>
                    <a:pt x="1929384" y="50800"/>
                  </a:lnTo>
                  <a:lnTo>
                    <a:pt x="2069592" y="101600"/>
                  </a:lnTo>
                  <a:lnTo>
                    <a:pt x="2170176" y="139700"/>
                  </a:lnTo>
                  <a:lnTo>
                    <a:pt x="2203703" y="165100"/>
                  </a:lnTo>
                  <a:lnTo>
                    <a:pt x="2235707" y="177800"/>
                  </a:lnTo>
                  <a:lnTo>
                    <a:pt x="2299716" y="215900"/>
                  </a:lnTo>
                  <a:lnTo>
                    <a:pt x="2391155" y="266700"/>
                  </a:lnTo>
                  <a:lnTo>
                    <a:pt x="2449068" y="317500"/>
                  </a:lnTo>
                  <a:lnTo>
                    <a:pt x="2476500" y="342900"/>
                  </a:lnTo>
                  <a:lnTo>
                    <a:pt x="2505455" y="368300"/>
                  </a:lnTo>
                  <a:lnTo>
                    <a:pt x="2531364" y="381000"/>
                  </a:lnTo>
                  <a:lnTo>
                    <a:pt x="2558796" y="406400"/>
                  </a:lnTo>
                  <a:lnTo>
                    <a:pt x="2610612" y="457200"/>
                  </a:lnTo>
                  <a:lnTo>
                    <a:pt x="2634996" y="495300"/>
                  </a:lnTo>
                  <a:lnTo>
                    <a:pt x="2659380" y="520700"/>
                  </a:lnTo>
                  <a:lnTo>
                    <a:pt x="2727960" y="596900"/>
                  </a:lnTo>
                  <a:lnTo>
                    <a:pt x="2749296" y="635000"/>
                  </a:lnTo>
                  <a:lnTo>
                    <a:pt x="2808732" y="723900"/>
                  </a:lnTo>
                  <a:lnTo>
                    <a:pt x="2845307" y="787400"/>
                  </a:lnTo>
                  <a:lnTo>
                    <a:pt x="2862071" y="812800"/>
                  </a:lnTo>
                  <a:lnTo>
                    <a:pt x="2878835" y="850900"/>
                  </a:lnTo>
                  <a:lnTo>
                    <a:pt x="2909316" y="914400"/>
                  </a:lnTo>
                  <a:lnTo>
                    <a:pt x="2936748" y="990600"/>
                  </a:lnTo>
                  <a:lnTo>
                    <a:pt x="2948939" y="1028700"/>
                  </a:lnTo>
                  <a:lnTo>
                    <a:pt x="2970276" y="1092200"/>
                  </a:lnTo>
                  <a:lnTo>
                    <a:pt x="2980944" y="1130300"/>
                  </a:lnTo>
                  <a:lnTo>
                    <a:pt x="2988564" y="1168400"/>
                  </a:lnTo>
                  <a:lnTo>
                    <a:pt x="2997707" y="1206500"/>
                  </a:lnTo>
                  <a:lnTo>
                    <a:pt x="3015996" y="1320800"/>
                  </a:lnTo>
                  <a:lnTo>
                    <a:pt x="3020568" y="1358900"/>
                  </a:lnTo>
                  <a:lnTo>
                    <a:pt x="3023616" y="1397000"/>
                  </a:lnTo>
                  <a:lnTo>
                    <a:pt x="3028187" y="1511300"/>
                  </a:lnTo>
                  <a:lnTo>
                    <a:pt x="3028187" y="1549400"/>
                  </a:lnTo>
                  <a:lnTo>
                    <a:pt x="3026664" y="1587500"/>
                  </a:lnTo>
                  <a:lnTo>
                    <a:pt x="3020568" y="1663700"/>
                  </a:lnTo>
                  <a:lnTo>
                    <a:pt x="3015996" y="1701800"/>
                  </a:lnTo>
                  <a:lnTo>
                    <a:pt x="2997707" y="1816100"/>
                  </a:lnTo>
                  <a:lnTo>
                    <a:pt x="2988564" y="1854200"/>
                  </a:lnTo>
                  <a:lnTo>
                    <a:pt x="2980944" y="1892300"/>
                  </a:lnTo>
                  <a:lnTo>
                    <a:pt x="2970276" y="1917700"/>
                  </a:lnTo>
                  <a:lnTo>
                    <a:pt x="2948939" y="1993900"/>
                  </a:lnTo>
                  <a:lnTo>
                    <a:pt x="2936748" y="2032000"/>
                  </a:lnTo>
                  <a:lnTo>
                    <a:pt x="2923032" y="2057400"/>
                  </a:lnTo>
                  <a:lnTo>
                    <a:pt x="2909316" y="2095500"/>
                  </a:lnTo>
                  <a:lnTo>
                    <a:pt x="2878835" y="2159000"/>
                  </a:lnTo>
                  <a:lnTo>
                    <a:pt x="2845307" y="2235200"/>
                  </a:lnTo>
                  <a:lnTo>
                    <a:pt x="2808732" y="2286000"/>
                  </a:lnTo>
                  <a:lnTo>
                    <a:pt x="2788919" y="2324100"/>
                  </a:lnTo>
                  <a:lnTo>
                    <a:pt x="2769107" y="2349500"/>
                  </a:lnTo>
                  <a:lnTo>
                    <a:pt x="2749296" y="2387600"/>
                  </a:lnTo>
                  <a:lnTo>
                    <a:pt x="2727960" y="2413000"/>
                  </a:lnTo>
                  <a:lnTo>
                    <a:pt x="2705100" y="2438400"/>
                  </a:lnTo>
                  <a:lnTo>
                    <a:pt x="2659380" y="2501900"/>
                  </a:lnTo>
                  <a:lnTo>
                    <a:pt x="2610612" y="2552700"/>
                  </a:lnTo>
                  <a:lnTo>
                    <a:pt x="2558796" y="2603500"/>
                  </a:lnTo>
                  <a:lnTo>
                    <a:pt x="2531364" y="2628900"/>
                  </a:lnTo>
                  <a:lnTo>
                    <a:pt x="2505455" y="2654300"/>
                  </a:lnTo>
                  <a:lnTo>
                    <a:pt x="2476500" y="2679700"/>
                  </a:lnTo>
                  <a:lnTo>
                    <a:pt x="2449068" y="2705100"/>
                  </a:lnTo>
                  <a:lnTo>
                    <a:pt x="2391155" y="2743200"/>
                  </a:lnTo>
                  <a:lnTo>
                    <a:pt x="2360676" y="2768600"/>
                  </a:lnTo>
                  <a:lnTo>
                    <a:pt x="2299716" y="2806700"/>
                  </a:lnTo>
                  <a:lnTo>
                    <a:pt x="2235707" y="2844800"/>
                  </a:lnTo>
                  <a:lnTo>
                    <a:pt x="2170176" y="2870200"/>
                  </a:lnTo>
                  <a:lnTo>
                    <a:pt x="2103119" y="2908300"/>
                  </a:lnTo>
                  <a:lnTo>
                    <a:pt x="2069592" y="2921000"/>
                  </a:lnTo>
                  <a:lnTo>
                    <a:pt x="1964435" y="2959100"/>
                  </a:lnTo>
                  <a:lnTo>
                    <a:pt x="1929384" y="2959100"/>
                  </a:lnTo>
                  <a:lnTo>
                    <a:pt x="1856232" y="2984500"/>
                  </a:lnTo>
                  <a:close/>
                </a:path>
                <a:path w="3028315" h="3022600">
                  <a:moveTo>
                    <a:pt x="0" y="1511300"/>
                  </a:moveTo>
                  <a:lnTo>
                    <a:pt x="4571" y="1397000"/>
                  </a:lnTo>
                  <a:lnTo>
                    <a:pt x="9144" y="1358900"/>
                  </a:lnTo>
                  <a:lnTo>
                    <a:pt x="12192" y="1320800"/>
                  </a:lnTo>
                  <a:lnTo>
                    <a:pt x="24383" y="1244600"/>
                  </a:lnTo>
                  <a:lnTo>
                    <a:pt x="39623" y="1168400"/>
                  </a:lnTo>
                  <a:lnTo>
                    <a:pt x="57912" y="1092200"/>
                  </a:lnTo>
                  <a:lnTo>
                    <a:pt x="68580" y="1054100"/>
                  </a:lnTo>
                  <a:lnTo>
                    <a:pt x="118871" y="914400"/>
                  </a:lnTo>
                  <a:lnTo>
                    <a:pt x="149351" y="850900"/>
                  </a:lnTo>
                  <a:lnTo>
                    <a:pt x="166116" y="812800"/>
                  </a:lnTo>
                  <a:lnTo>
                    <a:pt x="182880" y="787400"/>
                  </a:lnTo>
                  <a:lnTo>
                    <a:pt x="201167" y="749300"/>
                  </a:lnTo>
                  <a:lnTo>
                    <a:pt x="219455" y="723900"/>
                  </a:lnTo>
                  <a:lnTo>
                    <a:pt x="239267" y="685800"/>
                  </a:lnTo>
                  <a:lnTo>
                    <a:pt x="259080" y="660400"/>
                  </a:lnTo>
                  <a:lnTo>
                    <a:pt x="280416" y="635000"/>
                  </a:lnTo>
                  <a:lnTo>
                    <a:pt x="301751" y="596900"/>
                  </a:lnTo>
                  <a:lnTo>
                    <a:pt x="323087" y="571500"/>
                  </a:lnTo>
                  <a:lnTo>
                    <a:pt x="345948" y="546100"/>
                  </a:lnTo>
                  <a:lnTo>
                    <a:pt x="370332" y="520700"/>
                  </a:lnTo>
                  <a:lnTo>
                    <a:pt x="393192" y="495300"/>
                  </a:lnTo>
                  <a:lnTo>
                    <a:pt x="419100" y="457200"/>
                  </a:lnTo>
                  <a:lnTo>
                    <a:pt x="443483" y="431800"/>
                  </a:lnTo>
                  <a:lnTo>
                    <a:pt x="469392" y="419100"/>
                  </a:lnTo>
                  <a:lnTo>
                    <a:pt x="496823" y="381000"/>
                  </a:lnTo>
                  <a:lnTo>
                    <a:pt x="524255" y="368300"/>
                  </a:lnTo>
                  <a:lnTo>
                    <a:pt x="579119" y="317500"/>
                  </a:lnTo>
                  <a:lnTo>
                    <a:pt x="608076" y="292100"/>
                  </a:lnTo>
                  <a:lnTo>
                    <a:pt x="638555" y="266700"/>
                  </a:lnTo>
                  <a:lnTo>
                    <a:pt x="667512" y="254000"/>
                  </a:lnTo>
                  <a:lnTo>
                    <a:pt x="697992" y="228600"/>
                  </a:lnTo>
                  <a:lnTo>
                    <a:pt x="729996" y="215900"/>
                  </a:lnTo>
                  <a:lnTo>
                    <a:pt x="760476" y="190500"/>
                  </a:lnTo>
                  <a:lnTo>
                    <a:pt x="824484" y="165100"/>
                  </a:lnTo>
                  <a:lnTo>
                    <a:pt x="858012" y="139700"/>
                  </a:lnTo>
                  <a:lnTo>
                    <a:pt x="958596" y="101600"/>
                  </a:lnTo>
                  <a:lnTo>
                    <a:pt x="1063751" y="63500"/>
                  </a:lnTo>
                  <a:lnTo>
                    <a:pt x="1100328" y="50800"/>
                  </a:lnTo>
                  <a:lnTo>
                    <a:pt x="1135380" y="38100"/>
                  </a:lnTo>
                  <a:lnTo>
                    <a:pt x="1211580" y="38100"/>
                  </a:lnTo>
                  <a:lnTo>
                    <a:pt x="1175003" y="50800"/>
                  </a:lnTo>
                  <a:lnTo>
                    <a:pt x="1139951" y="50800"/>
                  </a:lnTo>
                  <a:lnTo>
                    <a:pt x="1103376" y="63500"/>
                  </a:lnTo>
                  <a:lnTo>
                    <a:pt x="998219" y="101600"/>
                  </a:lnTo>
                  <a:lnTo>
                    <a:pt x="864107" y="152400"/>
                  </a:lnTo>
                  <a:lnTo>
                    <a:pt x="736092" y="228600"/>
                  </a:lnTo>
                  <a:lnTo>
                    <a:pt x="705612" y="241300"/>
                  </a:lnTo>
                  <a:lnTo>
                    <a:pt x="675132" y="266700"/>
                  </a:lnTo>
                  <a:lnTo>
                    <a:pt x="588264" y="330200"/>
                  </a:lnTo>
                  <a:lnTo>
                    <a:pt x="533400" y="368300"/>
                  </a:lnTo>
                  <a:lnTo>
                    <a:pt x="505967" y="393700"/>
                  </a:lnTo>
                  <a:lnTo>
                    <a:pt x="428244" y="469900"/>
                  </a:lnTo>
                  <a:lnTo>
                    <a:pt x="403860" y="495300"/>
                  </a:lnTo>
                  <a:lnTo>
                    <a:pt x="381000" y="520700"/>
                  </a:lnTo>
                  <a:lnTo>
                    <a:pt x="356616" y="558800"/>
                  </a:lnTo>
                  <a:lnTo>
                    <a:pt x="335280" y="584200"/>
                  </a:lnTo>
                  <a:lnTo>
                    <a:pt x="312419" y="609600"/>
                  </a:lnTo>
                  <a:lnTo>
                    <a:pt x="291083" y="635000"/>
                  </a:lnTo>
                  <a:lnTo>
                    <a:pt x="271271" y="673100"/>
                  </a:lnTo>
                  <a:lnTo>
                    <a:pt x="231648" y="723900"/>
                  </a:lnTo>
                  <a:lnTo>
                    <a:pt x="213360" y="762000"/>
                  </a:lnTo>
                  <a:lnTo>
                    <a:pt x="195071" y="787400"/>
                  </a:lnTo>
                  <a:lnTo>
                    <a:pt x="178307" y="825500"/>
                  </a:lnTo>
                  <a:lnTo>
                    <a:pt x="163067" y="863600"/>
                  </a:lnTo>
                  <a:lnTo>
                    <a:pt x="147828" y="889000"/>
                  </a:lnTo>
                  <a:lnTo>
                    <a:pt x="132587" y="927100"/>
                  </a:lnTo>
                  <a:lnTo>
                    <a:pt x="118871" y="952500"/>
                  </a:lnTo>
                  <a:lnTo>
                    <a:pt x="105155" y="990600"/>
                  </a:lnTo>
                  <a:lnTo>
                    <a:pt x="92964" y="1028700"/>
                  </a:lnTo>
                  <a:lnTo>
                    <a:pt x="71628" y="1092200"/>
                  </a:lnTo>
                  <a:lnTo>
                    <a:pt x="53339" y="1168400"/>
                  </a:lnTo>
                  <a:lnTo>
                    <a:pt x="38100" y="1244600"/>
                  </a:lnTo>
                  <a:lnTo>
                    <a:pt x="25907" y="1320800"/>
                  </a:lnTo>
                  <a:lnTo>
                    <a:pt x="22860" y="1358900"/>
                  </a:lnTo>
                  <a:lnTo>
                    <a:pt x="18287" y="1397000"/>
                  </a:lnTo>
                  <a:lnTo>
                    <a:pt x="15239" y="1473200"/>
                  </a:lnTo>
                  <a:lnTo>
                    <a:pt x="15239" y="1498600"/>
                  </a:lnTo>
                  <a:lnTo>
                    <a:pt x="1523" y="1498600"/>
                  </a:lnTo>
                  <a:lnTo>
                    <a:pt x="0" y="1511300"/>
                  </a:lnTo>
                  <a:close/>
                </a:path>
                <a:path w="3028315" h="3022600">
                  <a:moveTo>
                    <a:pt x="0" y="1511300"/>
                  </a:moveTo>
                  <a:lnTo>
                    <a:pt x="1523" y="1498600"/>
                  </a:lnTo>
                  <a:lnTo>
                    <a:pt x="12192" y="1498600"/>
                  </a:lnTo>
                  <a:lnTo>
                    <a:pt x="0" y="1511300"/>
                  </a:lnTo>
                  <a:close/>
                </a:path>
                <a:path w="3028315" h="3022600">
                  <a:moveTo>
                    <a:pt x="1399032" y="3009900"/>
                  </a:moveTo>
                  <a:lnTo>
                    <a:pt x="1283207" y="3009900"/>
                  </a:lnTo>
                  <a:lnTo>
                    <a:pt x="1210055" y="2997200"/>
                  </a:lnTo>
                  <a:lnTo>
                    <a:pt x="1171955" y="2984500"/>
                  </a:lnTo>
                  <a:lnTo>
                    <a:pt x="1135380" y="2971800"/>
                  </a:lnTo>
                  <a:lnTo>
                    <a:pt x="1100328" y="2959100"/>
                  </a:lnTo>
                  <a:lnTo>
                    <a:pt x="1063751" y="2959100"/>
                  </a:lnTo>
                  <a:lnTo>
                    <a:pt x="993648" y="2933700"/>
                  </a:lnTo>
                  <a:lnTo>
                    <a:pt x="960119" y="2921000"/>
                  </a:lnTo>
                  <a:lnTo>
                    <a:pt x="925067" y="2908300"/>
                  </a:lnTo>
                  <a:lnTo>
                    <a:pt x="858012" y="2870200"/>
                  </a:lnTo>
                  <a:lnTo>
                    <a:pt x="826007" y="2857500"/>
                  </a:lnTo>
                  <a:lnTo>
                    <a:pt x="792480" y="2844800"/>
                  </a:lnTo>
                  <a:lnTo>
                    <a:pt x="760476" y="2819400"/>
                  </a:lnTo>
                  <a:lnTo>
                    <a:pt x="729996" y="2806700"/>
                  </a:lnTo>
                  <a:lnTo>
                    <a:pt x="697992" y="2781300"/>
                  </a:lnTo>
                  <a:lnTo>
                    <a:pt x="667512" y="2768600"/>
                  </a:lnTo>
                  <a:lnTo>
                    <a:pt x="638555" y="2743200"/>
                  </a:lnTo>
                  <a:lnTo>
                    <a:pt x="608076" y="2717800"/>
                  </a:lnTo>
                  <a:lnTo>
                    <a:pt x="579119" y="2705100"/>
                  </a:lnTo>
                  <a:lnTo>
                    <a:pt x="469392" y="2603500"/>
                  </a:lnTo>
                  <a:lnTo>
                    <a:pt x="443483" y="2578100"/>
                  </a:lnTo>
                  <a:lnTo>
                    <a:pt x="419100" y="2552700"/>
                  </a:lnTo>
                  <a:lnTo>
                    <a:pt x="393192" y="2527300"/>
                  </a:lnTo>
                  <a:lnTo>
                    <a:pt x="370332" y="2501900"/>
                  </a:lnTo>
                  <a:lnTo>
                    <a:pt x="345948" y="2476500"/>
                  </a:lnTo>
                  <a:lnTo>
                    <a:pt x="323087" y="2438400"/>
                  </a:lnTo>
                  <a:lnTo>
                    <a:pt x="280416" y="2387600"/>
                  </a:lnTo>
                  <a:lnTo>
                    <a:pt x="259080" y="2349500"/>
                  </a:lnTo>
                  <a:lnTo>
                    <a:pt x="219455" y="2298700"/>
                  </a:lnTo>
                  <a:lnTo>
                    <a:pt x="182880" y="2235200"/>
                  </a:lnTo>
                  <a:lnTo>
                    <a:pt x="149351" y="2159000"/>
                  </a:lnTo>
                  <a:lnTo>
                    <a:pt x="118871" y="2095500"/>
                  </a:lnTo>
                  <a:lnTo>
                    <a:pt x="68580" y="1955800"/>
                  </a:lnTo>
                  <a:lnTo>
                    <a:pt x="57912" y="1917700"/>
                  </a:lnTo>
                  <a:lnTo>
                    <a:pt x="48767" y="1892300"/>
                  </a:lnTo>
                  <a:lnTo>
                    <a:pt x="30480" y="1816100"/>
                  </a:lnTo>
                  <a:lnTo>
                    <a:pt x="12192" y="1701800"/>
                  </a:lnTo>
                  <a:lnTo>
                    <a:pt x="7619" y="1663700"/>
                  </a:lnTo>
                  <a:lnTo>
                    <a:pt x="4571" y="1625600"/>
                  </a:lnTo>
                  <a:lnTo>
                    <a:pt x="3048" y="1587500"/>
                  </a:lnTo>
                  <a:lnTo>
                    <a:pt x="0" y="1549400"/>
                  </a:lnTo>
                  <a:lnTo>
                    <a:pt x="0" y="1511300"/>
                  </a:lnTo>
                  <a:lnTo>
                    <a:pt x="12192" y="1498600"/>
                  </a:lnTo>
                  <a:lnTo>
                    <a:pt x="15239" y="1498600"/>
                  </a:lnTo>
                  <a:lnTo>
                    <a:pt x="15239" y="1511300"/>
                  </a:lnTo>
                  <a:lnTo>
                    <a:pt x="13716" y="1511300"/>
                  </a:lnTo>
                  <a:lnTo>
                    <a:pt x="18287" y="1625600"/>
                  </a:lnTo>
                  <a:lnTo>
                    <a:pt x="21335" y="1663700"/>
                  </a:lnTo>
                  <a:lnTo>
                    <a:pt x="25907" y="1701800"/>
                  </a:lnTo>
                  <a:lnTo>
                    <a:pt x="44196" y="1816100"/>
                  </a:lnTo>
                  <a:lnTo>
                    <a:pt x="53339" y="1841500"/>
                  </a:lnTo>
                  <a:lnTo>
                    <a:pt x="60960" y="1879600"/>
                  </a:lnTo>
                  <a:lnTo>
                    <a:pt x="92964" y="1993900"/>
                  </a:lnTo>
                  <a:lnTo>
                    <a:pt x="105155" y="2019300"/>
                  </a:lnTo>
                  <a:lnTo>
                    <a:pt x="146303" y="2120900"/>
                  </a:lnTo>
                  <a:lnTo>
                    <a:pt x="161544" y="2159000"/>
                  </a:lnTo>
                  <a:lnTo>
                    <a:pt x="195071" y="2222500"/>
                  </a:lnTo>
                  <a:lnTo>
                    <a:pt x="231648" y="2286000"/>
                  </a:lnTo>
                  <a:lnTo>
                    <a:pt x="271271" y="2349500"/>
                  </a:lnTo>
                  <a:lnTo>
                    <a:pt x="291083" y="2374900"/>
                  </a:lnTo>
                  <a:lnTo>
                    <a:pt x="333755" y="2438400"/>
                  </a:lnTo>
                  <a:lnTo>
                    <a:pt x="379476" y="2489200"/>
                  </a:lnTo>
                  <a:lnTo>
                    <a:pt x="428244" y="2540000"/>
                  </a:lnTo>
                  <a:lnTo>
                    <a:pt x="505967" y="2616200"/>
                  </a:lnTo>
                  <a:lnTo>
                    <a:pt x="588264" y="2692400"/>
                  </a:lnTo>
                  <a:lnTo>
                    <a:pt x="646176" y="2730500"/>
                  </a:lnTo>
                  <a:lnTo>
                    <a:pt x="675132" y="2755900"/>
                  </a:lnTo>
                  <a:lnTo>
                    <a:pt x="705612" y="2768600"/>
                  </a:lnTo>
                  <a:lnTo>
                    <a:pt x="736092" y="2794000"/>
                  </a:lnTo>
                  <a:lnTo>
                    <a:pt x="800100" y="2832100"/>
                  </a:lnTo>
                  <a:lnTo>
                    <a:pt x="864107" y="2857500"/>
                  </a:lnTo>
                  <a:lnTo>
                    <a:pt x="897635" y="2870200"/>
                  </a:lnTo>
                  <a:lnTo>
                    <a:pt x="998219" y="2921000"/>
                  </a:lnTo>
                  <a:lnTo>
                    <a:pt x="1033271" y="2933700"/>
                  </a:lnTo>
                  <a:lnTo>
                    <a:pt x="1103376" y="2946400"/>
                  </a:lnTo>
                  <a:lnTo>
                    <a:pt x="1139951" y="2959100"/>
                  </a:lnTo>
                  <a:lnTo>
                    <a:pt x="1175003" y="2971800"/>
                  </a:lnTo>
                  <a:lnTo>
                    <a:pt x="1211580" y="2971800"/>
                  </a:lnTo>
                  <a:lnTo>
                    <a:pt x="1248155" y="2984500"/>
                  </a:lnTo>
                  <a:lnTo>
                    <a:pt x="1286255" y="2984500"/>
                  </a:lnTo>
                  <a:lnTo>
                    <a:pt x="1322832" y="2997200"/>
                  </a:lnTo>
                  <a:lnTo>
                    <a:pt x="1360932" y="2997200"/>
                  </a:lnTo>
                  <a:lnTo>
                    <a:pt x="1399032" y="3009900"/>
                  </a:lnTo>
                  <a:close/>
                </a:path>
                <a:path w="3028315" h="3022600">
                  <a:moveTo>
                    <a:pt x="1744980" y="3009900"/>
                  </a:moveTo>
                  <a:lnTo>
                    <a:pt x="1629155" y="3009900"/>
                  </a:lnTo>
                  <a:lnTo>
                    <a:pt x="1667255" y="2997200"/>
                  </a:lnTo>
                  <a:lnTo>
                    <a:pt x="1705355" y="2997200"/>
                  </a:lnTo>
                  <a:lnTo>
                    <a:pt x="1741932" y="2984500"/>
                  </a:lnTo>
                  <a:lnTo>
                    <a:pt x="1819655" y="2984500"/>
                  </a:lnTo>
                  <a:lnTo>
                    <a:pt x="1781555" y="2997200"/>
                  </a:lnTo>
                  <a:lnTo>
                    <a:pt x="1744980" y="3009900"/>
                  </a:lnTo>
                  <a:close/>
                </a:path>
                <a:path w="3028315" h="3022600">
                  <a:moveTo>
                    <a:pt x="1630680" y="3022600"/>
                  </a:moveTo>
                  <a:lnTo>
                    <a:pt x="1397507" y="3022600"/>
                  </a:lnTo>
                  <a:lnTo>
                    <a:pt x="1359407" y="3009900"/>
                  </a:lnTo>
                  <a:lnTo>
                    <a:pt x="1668780" y="3009900"/>
                  </a:lnTo>
                  <a:lnTo>
                    <a:pt x="1630680" y="3022600"/>
                  </a:lnTo>
                  <a:close/>
                </a:path>
              </a:pathLst>
            </a:custGeom>
            <a:solidFill>
              <a:srgbClr val="CDCD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28687" y="5131307"/>
              <a:ext cx="858519" cy="775970"/>
            </a:xfrm>
            <a:custGeom>
              <a:avLst/>
              <a:gdLst/>
              <a:ahLst/>
              <a:cxnLst/>
              <a:rect l="l" t="t" r="r" b="b"/>
              <a:pathLst>
                <a:path w="858520" h="775970">
                  <a:moveTo>
                    <a:pt x="92964" y="106680"/>
                  </a:moveTo>
                  <a:lnTo>
                    <a:pt x="0" y="22860"/>
                  </a:lnTo>
                  <a:lnTo>
                    <a:pt x="21336" y="0"/>
                  </a:lnTo>
                  <a:lnTo>
                    <a:pt x="114300" y="83820"/>
                  </a:lnTo>
                  <a:lnTo>
                    <a:pt x="92964" y="106680"/>
                  </a:lnTo>
                  <a:close/>
                </a:path>
                <a:path w="858520" h="775970">
                  <a:moveTo>
                    <a:pt x="256031" y="254507"/>
                  </a:moveTo>
                  <a:lnTo>
                    <a:pt x="163068" y="170688"/>
                  </a:lnTo>
                  <a:lnTo>
                    <a:pt x="184404" y="146304"/>
                  </a:lnTo>
                  <a:lnTo>
                    <a:pt x="277367" y="230124"/>
                  </a:lnTo>
                  <a:lnTo>
                    <a:pt x="256031" y="254507"/>
                  </a:lnTo>
                  <a:close/>
                </a:path>
                <a:path w="858520" h="775970">
                  <a:moveTo>
                    <a:pt x="419099" y="400812"/>
                  </a:moveTo>
                  <a:lnTo>
                    <a:pt x="326136" y="316991"/>
                  </a:lnTo>
                  <a:lnTo>
                    <a:pt x="347472" y="294131"/>
                  </a:lnTo>
                  <a:lnTo>
                    <a:pt x="440436" y="377952"/>
                  </a:lnTo>
                  <a:lnTo>
                    <a:pt x="419099" y="400812"/>
                  </a:lnTo>
                  <a:close/>
                </a:path>
                <a:path w="858520" h="775970">
                  <a:moveTo>
                    <a:pt x="582168" y="548639"/>
                  </a:moveTo>
                  <a:lnTo>
                    <a:pt x="489204" y="463296"/>
                  </a:lnTo>
                  <a:lnTo>
                    <a:pt x="510540" y="440436"/>
                  </a:lnTo>
                  <a:lnTo>
                    <a:pt x="603504" y="524256"/>
                  </a:lnTo>
                  <a:lnTo>
                    <a:pt x="582168" y="548639"/>
                  </a:lnTo>
                  <a:close/>
                </a:path>
                <a:path w="858520" h="775970">
                  <a:moveTo>
                    <a:pt x="746760" y="694944"/>
                  </a:moveTo>
                  <a:lnTo>
                    <a:pt x="652272" y="611124"/>
                  </a:lnTo>
                  <a:lnTo>
                    <a:pt x="673608" y="588263"/>
                  </a:lnTo>
                  <a:lnTo>
                    <a:pt x="766572" y="672084"/>
                  </a:lnTo>
                  <a:lnTo>
                    <a:pt x="746760" y="694944"/>
                  </a:lnTo>
                  <a:close/>
                </a:path>
                <a:path w="858520" h="775970">
                  <a:moveTo>
                    <a:pt x="836676" y="775716"/>
                  </a:moveTo>
                  <a:lnTo>
                    <a:pt x="816863" y="757427"/>
                  </a:lnTo>
                  <a:lnTo>
                    <a:pt x="836676" y="734568"/>
                  </a:lnTo>
                  <a:lnTo>
                    <a:pt x="858011" y="752856"/>
                  </a:lnTo>
                  <a:lnTo>
                    <a:pt x="836676" y="775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A09C3951-2749-F261-AB22-7A80D5D18AA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51673-6927-26CB-9FA3-A97AA6B1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D76F1-1E6A-962B-228A-EEEBBCEE8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814D3C-D9CD-1A45-DD51-C4C5420FF45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D3088E-A415-7975-C359-623128A5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2" y="1752600"/>
            <a:ext cx="8615060" cy="479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983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6360B-D506-04A2-3C1C-A72F0A57F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221" y="176386"/>
            <a:ext cx="6169957" cy="607859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DD183-52FD-A03C-086B-6603950D5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89B317-D326-33E2-88EB-2D4ED44CD4A5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6BBDDE-C603-4FC7-6DC8-606C4730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8826334" cy="508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047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92518" y="444544"/>
            <a:ext cx="307149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5" dirty="0"/>
              <a:t>Multiplexing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8243" y="2027959"/>
            <a:ext cx="8056880" cy="28174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508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Capacity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 transmission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medium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usually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exceeds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the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capacity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required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</a:t>
            </a:r>
            <a:r>
              <a:rPr sz="2650" b="1" spc="-15" dirty="0">
                <a:latin typeface="Arial"/>
                <a:cs typeface="Arial"/>
              </a:rPr>
              <a:t> single</a:t>
            </a:r>
            <a:r>
              <a:rPr sz="2650" b="1" spc="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</a:t>
            </a:r>
            <a:endParaRPr sz="2650">
              <a:latin typeface="Arial"/>
              <a:cs typeface="Arial"/>
            </a:endParaRPr>
          </a:p>
          <a:p>
            <a:pPr marL="326390" marR="756285" indent="-314325">
              <a:lnSpc>
                <a:spcPts val="2810"/>
              </a:lnSpc>
              <a:spcBef>
                <a:spcPts val="95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Multiplexing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- </a:t>
            </a:r>
            <a:r>
              <a:rPr sz="2650" b="1" spc="-10" dirty="0">
                <a:latin typeface="Arial"/>
                <a:cs typeface="Arial"/>
              </a:rPr>
              <a:t>carrying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multiple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signals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single</a:t>
            </a:r>
            <a:r>
              <a:rPr sz="2650" b="1" spc="-4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medium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6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More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efficient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use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of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transmission</a:t>
            </a:r>
            <a:r>
              <a:rPr sz="1950" b="1" spc="-4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medium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7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A </a:t>
            </a:r>
            <a:r>
              <a:rPr sz="2650" b="1" spc="-15" dirty="0">
                <a:latin typeface="Arial"/>
                <a:cs typeface="Arial"/>
              </a:rPr>
              <a:t>must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for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wireless</a:t>
            </a:r>
            <a:r>
              <a:rPr sz="2650" b="1" spc="-1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–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spectrum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is</a:t>
            </a:r>
            <a:r>
              <a:rPr sz="2650" b="1" spc="-15" dirty="0">
                <a:latin typeface="Arial"/>
                <a:cs typeface="Arial"/>
              </a:rPr>
              <a:t> huge!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Signals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must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differ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(spectrum),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time,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space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036" y="5075161"/>
            <a:ext cx="7668095" cy="209064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4C29-1B3F-189E-AE6B-6B82131FFD9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0333" y="444544"/>
            <a:ext cx="587692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75" dirty="0"/>
              <a:t>Multiplexing </a:t>
            </a:r>
            <a:r>
              <a:rPr dirty="0"/>
              <a:t>Techniques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7344" y="1783142"/>
            <a:ext cx="6506209" cy="206121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6390" indent="-314325">
              <a:lnSpc>
                <a:spcPct val="100000"/>
              </a:lnSpc>
              <a:spcBef>
                <a:spcPts val="69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Frequency-division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multiplexing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(FDM)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divide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capacity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dirty="0">
                <a:latin typeface="Arial"/>
                <a:cs typeface="Arial"/>
              </a:rPr>
              <a:t>in</a:t>
            </a:r>
            <a:r>
              <a:rPr sz="1950" b="1" spc="3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the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frequency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20" dirty="0">
                <a:latin typeface="Arial"/>
                <a:cs typeface="Arial"/>
              </a:rPr>
              <a:t>domain</a:t>
            </a:r>
            <a:endParaRPr sz="19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8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Time-division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multiplexing</a:t>
            </a:r>
            <a:r>
              <a:rPr sz="2650" b="1" spc="-5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(TDM)</a:t>
            </a:r>
            <a:endParaRPr sz="26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84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5" dirty="0">
                <a:latin typeface="Arial"/>
                <a:cs typeface="Arial"/>
              </a:rPr>
              <a:t>Divide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capacity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-1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the</a:t>
            </a:r>
            <a:r>
              <a:rPr sz="1950" b="1" spc="-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time</a:t>
            </a:r>
            <a:r>
              <a:rPr sz="1950" b="1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domain</a:t>
            </a:r>
            <a:endParaRPr sz="1950">
              <a:latin typeface="Arial"/>
              <a:cs typeface="Arial"/>
            </a:endParaRPr>
          </a:p>
          <a:p>
            <a:pPr marL="515620">
              <a:lnSpc>
                <a:spcPct val="100000"/>
              </a:lnSpc>
              <a:spcBef>
                <a:spcPts val="49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Fixed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or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5" dirty="0">
                <a:latin typeface="Arial"/>
                <a:cs typeface="Arial"/>
              </a:rPr>
              <a:t>variable</a:t>
            </a:r>
            <a:r>
              <a:rPr sz="1950" b="1" spc="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length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time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slices</a:t>
            </a:r>
            <a:endParaRPr sz="1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2148" y="3875532"/>
            <a:ext cx="4774691" cy="37840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80660" y="3872484"/>
            <a:ext cx="4443983" cy="378713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94F8B-122B-1990-A320-D93A66664F28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3704" y="218869"/>
            <a:ext cx="4517390" cy="11658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500380" marR="5080" indent="-488315">
              <a:lnSpc>
                <a:spcPts val="4220"/>
              </a:lnSpc>
              <a:spcBef>
                <a:spcPts val="685"/>
              </a:spcBef>
            </a:pPr>
            <a:r>
              <a:rPr spc="95" dirty="0"/>
              <a:t>Multiple</a:t>
            </a:r>
            <a:r>
              <a:rPr spc="50" dirty="0"/>
              <a:t> </a:t>
            </a:r>
            <a:r>
              <a:rPr spc="-25" dirty="0"/>
              <a:t>Users</a:t>
            </a:r>
            <a:r>
              <a:rPr spc="75" dirty="0"/>
              <a:t> </a:t>
            </a:r>
            <a:r>
              <a:rPr spc="160" dirty="0"/>
              <a:t>Can </a:t>
            </a:r>
            <a:r>
              <a:rPr spc="-855" dirty="0"/>
              <a:t> </a:t>
            </a:r>
            <a:r>
              <a:rPr spc="-20" dirty="0"/>
              <a:t>Share</a:t>
            </a:r>
            <a:r>
              <a:rPr spc="105" dirty="0"/>
              <a:t> </a:t>
            </a:r>
            <a:r>
              <a:rPr spc="-70" dirty="0"/>
              <a:t>the</a:t>
            </a:r>
            <a:r>
              <a:rPr spc="110" dirty="0"/>
              <a:t> </a:t>
            </a:r>
            <a:r>
              <a:rPr spc="-65" dirty="0"/>
              <a:t>Ether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38200" y="2464307"/>
            <a:ext cx="8453755" cy="3691254"/>
            <a:chOff x="838200" y="2464307"/>
            <a:chExt cx="8453755" cy="3691254"/>
          </a:xfrm>
        </p:grpSpPr>
        <p:sp>
          <p:nvSpPr>
            <p:cNvPr id="4" name="object 4"/>
            <p:cNvSpPr/>
            <p:nvPr/>
          </p:nvSpPr>
          <p:spPr>
            <a:xfrm>
              <a:off x="838187" y="2464307"/>
              <a:ext cx="8453755" cy="1507490"/>
            </a:xfrm>
            <a:custGeom>
              <a:avLst/>
              <a:gdLst/>
              <a:ahLst/>
              <a:cxnLst/>
              <a:rect l="l" t="t" r="r" b="b"/>
              <a:pathLst>
                <a:path w="8453755" h="1507489">
                  <a:moveTo>
                    <a:pt x="8453641" y="1423416"/>
                  </a:moveTo>
                  <a:lnTo>
                    <a:pt x="8395729" y="1394460"/>
                  </a:lnTo>
                  <a:lnTo>
                    <a:pt x="8286001" y="1339596"/>
                  </a:lnTo>
                  <a:lnTo>
                    <a:pt x="8286001" y="1394460"/>
                  </a:lnTo>
                  <a:lnTo>
                    <a:pt x="111264" y="1394460"/>
                  </a:lnTo>
                  <a:lnTo>
                    <a:pt x="111264" y="167652"/>
                  </a:lnTo>
                  <a:lnTo>
                    <a:pt x="167652" y="167652"/>
                  </a:lnTo>
                  <a:lnTo>
                    <a:pt x="153162" y="138684"/>
                  </a:lnTo>
                  <a:lnTo>
                    <a:pt x="83820" y="0"/>
                  </a:lnTo>
                  <a:lnTo>
                    <a:pt x="0" y="167652"/>
                  </a:lnTo>
                  <a:lnTo>
                    <a:pt x="54864" y="167652"/>
                  </a:lnTo>
                  <a:lnTo>
                    <a:pt x="54864" y="1437144"/>
                  </a:lnTo>
                  <a:lnTo>
                    <a:pt x="83832" y="1437144"/>
                  </a:lnTo>
                  <a:lnTo>
                    <a:pt x="83832" y="1450848"/>
                  </a:lnTo>
                  <a:lnTo>
                    <a:pt x="8286001" y="1450848"/>
                  </a:lnTo>
                  <a:lnTo>
                    <a:pt x="8286001" y="1507236"/>
                  </a:lnTo>
                  <a:lnTo>
                    <a:pt x="8398777" y="1450848"/>
                  </a:lnTo>
                  <a:lnTo>
                    <a:pt x="8453641" y="14234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9636" y="2548127"/>
              <a:ext cx="6727190" cy="1367155"/>
            </a:xfrm>
            <a:custGeom>
              <a:avLst/>
              <a:gdLst/>
              <a:ahLst/>
              <a:cxnLst/>
              <a:rect l="l" t="t" r="r" b="b"/>
              <a:pathLst>
                <a:path w="6727190" h="1367154">
                  <a:moveTo>
                    <a:pt x="30480" y="1185684"/>
                  </a:moveTo>
                  <a:lnTo>
                    <a:pt x="0" y="1185684"/>
                  </a:lnTo>
                  <a:lnTo>
                    <a:pt x="0" y="1353324"/>
                  </a:lnTo>
                  <a:lnTo>
                    <a:pt x="30480" y="1353324"/>
                  </a:lnTo>
                  <a:lnTo>
                    <a:pt x="30480" y="1185684"/>
                  </a:lnTo>
                  <a:close/>
                </a:path>
                <a:path w="6727190" h="1367154">
                  <a:moveTo>
                    <a:pt x="114300" y="1101864"/>
                  </a:moveTo>
                  <a:lnTo>
                    <a:pt x="83807" y="1101864"/>
                  </a:lnTo>
                  <a:lnTo>
                    <a:pt x="83807" y="1353324"/>
                  </a:lnTo>
                  <a:lnTo>
                    <a:pt x="114300" y="1353324"/>
                  </a:lnTo>
                  <a:lnTo>
                    <a:pt x="114300" y="1101864"/>
                  </a:lnTo>
                  <a:close/>
                </a:path>
                <a:path w="6727190" h="1367154">
                  <a:moveTo>
                    <a:pt x="198107" y="850392"/>
                  </a:moveTo>
                  <a:lnTo>
                    <a:pt x="166103" y="850392"/>
                  </a:lnTo>
                  <a:lnTo>
                    <a:pt x="166103" y="1353324"/>
                  </a:lnTo>
                  <a:lnTo>
                    <a:pt x="198107" y="1353324"/>
                  </a:lnTo>
                  <a:lnTo>
                    <a:pt x="198107" y="850392"/>
                  </a:lnTo>
                  <a:close/>
                </a:path>
                <a:path w="6727190" h="1367154">
                  <a:moveTo>
                    <a:pt x="281940" y="516648"/>
                  </a:moveTo>
                  <a:lnTo>
                    <a:pt x="249936" y="516648"/>
                  </a:lnTo>
                  <a:lnTo>
                    <a:pt x="249936" y="1353324"/>
                  </a:lnTo>
                  <a:lnTo>
                    <a:pt x="281940" y="1353324"/>
                  </a:lnTo>
                  <a:lnTo>
                    <a:pt x="281940" y="516648"/>
                  </a:lnTo>
                  <a:close/>
                </a:path>
                <a:path w="6727190" h="1367154">
                  <a:moveTo>
                    <a:pt x="365760" y="349008"/>
                  </a:moveTo>
                  <a:lnTo>
                    <a:pt x="333756" y="349008"/>
                  </a:lnTo>
                  <a:lnTo>
                    <a:pt x="333756" y="1353324"/>
                  </a:lnTo>
                  <a:lnTo>
                    <a:pt x="365760" y="1353324"/>
                  </a:lnTo>
                  <a:lnTo>
                    <a:pt x="365760" y="349008"/>
                  </a:lnTo>
                  <a:close/>
                </a:path>
                <a:path w="6727190" h="1367154">
                  <a:moveTo>
                    <a:pt x="449580" y="265176"/>
                  </a:moveTo>
                  <a:lnTo>
                    <a:pt x="417576" y="265176"/>
                  </a:lnTo>
                  <a:lnTo>
                    <a:pt x="417576" y="1353324"/>
                  </a:lnTo>
                  <a:lnTo>
                    <a:pt x="449580" y="1353324"/>
                  </a:lnTo>
                  <a:lnTo>
                    <a:pt x="449580" y="265176"/>
                  </a:lnTo>
                  <a:close/>
                </a:path>
                <a:path w="6727190" h="1367154">
                  <a:moveTo>
                    <a:pt x="533400" y="97548"/>
                  </a:moveTo>
                  <a:lnTo>
                    <a:pt x="501396" y="97548"/>
                  </a:lnTo>
                  <a:lnTo>
                    <a:pt x="501396" y="1353324"/>
                  </a:lnTo>
                  <a:lnTo>
                    <a:pt x="533400" y="1353324"/>
                  </a:lnTo>
                  <a:lnTo>
                    <a:pt x="533400" y="97548"/>
                  </a:lnTo>
                  <a:close/>
                </a:path>
                <a:path w="6727190" h="1367154">
                  <a:moveTo>
                    <a:pt x="617220" y="0"/>
                  </a:moveTo>
                  <a:lnTo>
                    <a:pt x="585216" y="0"/>
                  </a:lnTo>
                  <a:lnTo>
                    <a:pt x="585216" y="13716"/>
                  </a:lnTo>
                  <a:lnTo>
                    <a:pt x="585216" y="1353324"/>
                  </a:lnTo>
                  <a:lnTo>
                    <a:pt x="585216" y="1367040"/>
                  </a:lnTo>
                  <a:lnTo>
                    <a:pt x="617220" y="1367040"/>
                  </a:lnTo>
                  <a:lnTo>
                    <a:pt x="617220" y="1353324"/>
                  </a:lnTo>
                  <a:lnTo>
                    <a:pt x="617220" y="13716"/>
                  </a:lnTo>
                  <a:lnTo>
                    <a:pt x="617220" y="0"/>
                  </a:lnTo>
                  <a:close/>
                </a:path>
                <a:path w="6727190" h="1367154">
                  <a:moveTo>
                    <a:pt x="701040" y="97548"/>
                  </a:moveTo>
                  <a:lnTo>
                    <a:pt x="669036" y="97548"/>
                  </a:lnTo>
                  <a:lnTo>
                    <a:pt x="669036" y="1353324"/>
                  </a:lnTo>
                  <a:lnTo>
                    <a:pt x="701040" y="1353324"/>
                  </a:lnTo>
                  <a:lnTo>
                    <a:pt x="701040" y="97548"/>
                  </a:lnTo>
                  <a:close/>
                </a:path>
                <a:path w="6727190" h="1367154">
                  <a:moveTo>
                    <a:pt x="784860" y="265176"/>
                  </a:moveTo>
                  <a:lnTo>
                    <a:pt x="752856" y="265176"/>
                  </a:lnTo>
                  <a:lnTo>
                    <a:pt x="752856" y="1353324"/>
                  </a:lnTo>
                  <a:lnTo>
                    <a:pt x="784860" y="1353324"/>
                  </a:lnTo>
                  <a:lnTo>
                    <a:pt x="784860" y="265176"/>
                  </a:lnTo>
                  <a:close/>
                </a:path>
                <a:path w="6727190" h="1367154">
                  <a:moveTo>
                    <a:pt x="867156" y="349008"/>
                  </a:moveTo>
                  <a:lnTo>
                    <a:pt x="836663" y="349008"/>
                  </a:lnTo>
                  <a:lnTo>
                    <a:pt x="836663" y="1353324"/>
                  </a:lnTo>
                  <a:lnTo>
                    <a:pt x="867156" y="1353324"/>
                  </a:lnTo>
                  <a:lnTo>
                    <a:pt x="867156" y="349008"/>
                  </a:lnTo>
                  <a:close/>
                </a:path>
                <a:path w="6727190" h="1367154">
                  <a:moveTo>
                    <a:pt x="950963" y="516648"/>
                  </a:moveTo>
                  <a:lnTo>
                    <a:pt x="920496" y="516648"/>
                  </a:lnTo>
                  <a:lnTo>
                    <a:pt x="920496" y="1353324"/>
                  </a:lnTo>
                  <a:lnTo>
                    <a:pt x="950963" y="1353324"/>
                  </a:lnTo>
                  <a:lnTo>
                    <a:pt x="950963" y="516648"/>
                  </a:lnTo>
                  <a:close/>
                </a:path>
                <a:path w="6727190" h="1367154">
                  <a:moveTo>
                    <a:pt x="1034796" y="850392"/>
                  </a:moveTo>
                  <a:lnTo>
                    <a:pt x="1004316" y="850392"/>
                  </a:lnTo>
                  <a:lnTo>
                    <a:pt x="1004316" y="1353324"/>
                  </a:lnTo>
                  <a:lnTo>
                    <a:pt x="1034796" y="1353324"/>
                  </a:lnTo>
                  <a:lnTo>
                    <a:pt x="1034796" y="850392"/>
                  </a:lnTo>
                  <a:close/>
                </a:path>
                <a:path w="6727190" h="1367154">
                  <a:moveTo>
                    <a:pt x="1118616" y="1101864"/>
                  </a:moveTo>
                  <a:lnTo>
                    <a:pt x="1088136" y="1101864"/>
                  </a:lnTo>
                  <a:lnTo>
                    <a:pt x="1088136" y="1353324"/>
                  </a:lnTo>
                  <a:lnTo>
                    <a:pt x="1118616" y="1353324"/>
                  </a:lnTo>
                  <a:lnTo>
                    <a:pt x="1118616" y="1101864"/>
                  </a:lnTo>
                  <a:close/>
                </a:path>
                <a:path w="6727190" h="1367154">
                  <a:moveTo>
                    <a:pt x="1202436" y="1185684"/>
                  </a:moveTo>
                  <a:lnTo>
                    <a:pt x="1171956" y="1185684"/>
                  </a:lnTo>
                  <a:lnTo>
                    <a:pt x="1171956" y="1353324"/>
                  </a:lnTo>
                  <a:lnTo>
                    <a:pt x="1202436" y="1353324"/>
                  </a:lnTo>
                  <a:lnTo>
                    <a:pt x="1202436" y="1185684"/>
                  </a:lnTo>
                  <a:close/>
                </a:path>
                <a:path w="6727190" h="1367154">
                  <a:moveTo>
                    <a:pt x="1495044" y="1185684"/>
                  </a:moveTo>
                  <a:lnTo>
                    <a:pt x="1464564" y="1185684"/>
                  </a:lnTo>
                  <a:lnTo>
                    <a:pt x="1464564" y="1353324"/>
                  </a:lnTo>
                  <a:lnTo>
                    <a:pt x="1495044" y="1353324"/>
                  </a:lnTo>
                  <a:lnTo>
                    <a:pt x="1495044" y="1185684"/>
                  </a:lnTo>
                  <a:close/>
                </a:path>
                <a:path w="6727190" h="1367154">
                  <a:moveTo>
                    <a:pt x="1578864" y="1101864"/>
                  </a:moveTo>
                  <a:lnTo>
                    <a:pt x="1548371" y="1101864"/>
                  </a:lnTo>
                  <a:lnTo>
                    <a:pt x="1548371" y="1353324"/>
                  </a:lnTo>
                  <a:lnTo>
                    <a:pt x="1578864" y="1353324"/>
                  </a:lnTo>
                  <a:lnTo>
                    <a:pt x="1578864" y="1101864"/>
                  </a:lnTo>
                  <a:close/>
                </a:path>
                <a:path w="6727190" h="1367154">
                  <a:moveTo>
                    <a:pt x="1662671" y="850392"/>
                  </a:moveTo>
                  <a:lnTo>
                    <a:pt x="1632204" y="850392"/>
                  </a:lnTo>
                  <a:lnTo>
                    <a:pt x="1632204" y="1353324"/>
                  </a:lnTo>
                  <a:lnTo>
                    <a:pt x="1662671" y="1353324"/>
                  </a:lnTo>
                  <a:lnTo>
                    <a:pt x="1662671" y="850392"/>
                  </a:lnTo>
                  <a:close/>
                </a:path>
                <a:path w="6727190" h="1367154">
                  <a:moveTo>
                    <a:pt x="1746504" y="516648"/>
                  </a:moveTo>
                  <a:lnTo>
                    <a:pt x="1716024" y="516648"/>
                  </a:lnTo>
                  <a:lnTo>
                    <a:pt x="1716024" y="1353324"/>
                  </a:lnTo>
                  <a:lnTo>
                    <a:pt x="1746504" y="1353324"/>
                  </a:lnTo>
                  <a:lnTo>
                    <a:pt x="1746504" y="516648"/>
                  </a:lnTo>
                  <a:close/>
                </a:path>
                <a:path w="6727190" h="1367154">
                  <a:moveTo>
                    <a:pt x="1830324" y="349008"/>
                  </a:moveTo>
                  <a:lnTo>
                    <a:pt x="1799844" y="349008"/>
                  </a:lnTo>
                  <a:lnTo>
                    <a:pt x="1799844" y="1353324"/>
                  </a:lnTo>
                  <a:lnTo>
                    <a:pt x="1830324" y="1353324"/>
                  </a:lnTo>
                  <a:lnTo>
                    <a:pt x="1830324" y="349008"/>
                  </a:lnTo>
                  <a:close/>
                </a:path>
                <a:path w="6727190" h="1367154">
                  <a:moveTo>
                    <a:pt x="1914144" y="265176"/>
                  </a:moveTo>
                  <a:lnTo>
                    <a:pt x="1882140" y="265176"/>
                  </a:lnTo>
                  <a:lnTo>
                    <a:pt x="1882140" y="1353324"/>
                  </a:lnTo>
                  <a:lnTo>
                    <a:pt x="1914144" y="1353324"/>
                  </a:lnTo>
                  <a:lnTo>
                    <a:pt x="1914144" y="265176"/>
                  </a:lnTo>
                  <a:close/>
                </a:path>
                <a:path w="6727190" h="1367154">
                  <a:moveTo>
                    <a:pt x="1997964" y="97548"/>
                  </a:moveTo>
                  <a:lnTo>
                    <a:pt x="1965960" y="97548"/>
                  </a:lnTo>
                  <a:lnTo>
                    <a:pt x="1965960" y="1353324"/>
                  </a:lnTo>
                  <a:lnTo>
                    <a:pt x="1997964" y="1353324"/>
                  </a:lnTo>
                  <a:lnTo>
                    <a:pt x="1997964" y="97548"/>
                  </a:lnTo>
                  <a:close/>
                </a:path>
                <a:path w="6727190" h="1367154">
                  <a:moveTo>
                    <a:pt x="2081771" y="0"/>
                  </a:moveTo>
                  <a:lnTo>
                    <a:pt x="2049780" y="0"/>
                  </a:lnTo>
                  <a:lnTo>
                    <a:pt x="2049780" y="13716"/>
                  </a:lnTo>
                  <a:lnTo>
                    <a:pt x="2049780" y="1353324"/>
                  </a:lnTo>
                  <a:lnTo>
                    <a:pt x="2049780" y="1367040"/>
                  </a:lnTo>
                  <a:lnTo>
                    <a:pt x="2081771" y="1367040"/>
                  </a:lnTo>
                  <a:lnTo>
                    <a:pt x="2081771" y="1353324"/>
                  </a:lnTo>
                  <a:lnTo>
                    <a:pt x="2081771" y="13716"/>
                  </a:lnTo>
                  <a:lnTo>
                    <a:pt x="2081771" y="0"/>
                  </a:lnTo>
                  <a:close/>
                </a:path>
                <a:path w="6727190" h="1367154">
                  <a:moveTo>
                    <a:pt x="2165604" y="97548"/>
                  </a:moveTo>
                  <a:lnTo>
                    <a:pt x="2133600" y="97548"/>
                  </a:lnTo>
                  <a:lnTo>
                    <a:pt x="2133600" y="1353324"/>
                  </a:lnTo>
                  <a:lnTo>
                    <a:pt x="2165604" y="1353324"/>
                  </a:lnTo>
                  <a:lnTo>
                    <a:pt x="2165604" y="97548"/>
                  </a:lnTo>
                  <a:close/>
                </a:path>
                <a:path w="6727190" h="1367154">
                  <a:moveTo>
                    <a:pt x="2249424" y="265176"/>
                  </a:moveTo>
                  <a:lnTo>
                    <a:pt x="2217420" y="265176"/>
                  </a:lnTo>
                  <a:lnTo>
                    <a:pt x="2217420" y="1353324"/>
                  </a:lnTo>
                  <a:lnTo>
                    <a:pt x="2249424" y="1353324"/>
                  </a:lnTo>
                  <a:lnTo>
                    <a:pt x="2249424" y="265176"/>
                  </a:lnTo>
                  <a:close/>
                </a:path>
                <a:path w="6727190" h="1367154">
                  <a:moveTo>
                    <a:pt x="2333244" y="349008"/>
                  </a:moveTo>
                  <a:lnTo>
                    <a:pt x="2301240" y="349008"/>
                  </a:lnTo>
                  <a:lnTo>
                    <a:pt x="2301240" y="1353324"/>
                  </a:lnTo>
                  <a:lnTo>
                    <a:pt x="2333244" y="1353324"/>
                  </a:lnTo>
                  <a:lnTo>
                    <a:pt x="2333244" y="349008"/>
                  </a:lnTo>
                  <a:close/>
                </a:path>
                <a:path w="6727190" h="1367154">
                  <a:moveTo>
                    <a:pt x="2417064" y="516648"/>
                  </a:moveTo>
                  <a:lnTo>
                    <a:pt x="2385060" y="516648"/>
                  </a:lnTo>
                  <a:lnTo>
                    <a:pt x="2385060" y="1353324"/>
                  </a:lnTo>
                  <a:lnTo>
                    <a:pt x="2417064" y="1353324"/>
                  </a:lnTo>
                  <a:lnTo>
                    <a:pt x="2417064" y="516648"/>
                  </a:lnTo>
                  <a:close/>
                </a:path>
                <a:path w="6727190" h="1367154">
                  <a:moveTo>
                    <a:pt x="2499360" y="850392"/>
                  </a:moveTo>
                  <a:lnTo>
                    <a:pt x="2468880" y="850392"/>
                  </a:lnTo>
                  <a:lnTo>
                    <a:pt x="2468880" y="1353324"/>
                  </a:lnTo>
                  <a:lnTo>
                    <a:pt x="2499360" y="1353324"/>
                  </a:lnTo>
                  <a:lnTo>
                    <a:pt x="2499360" y="850392"/>
                  </a:lnTo>
                  <a:close/>
                </a:path>
                <a:path w="6727190" h="1367154">
                  <a:moveTo>
                    <a:pt x="2583180" y="1101864"/>
                  </a:moveTo>
                  <a:lnTo>
                    <a:pt x="2552700" y="1101864"/>
                  </a:lnTo>
                  <a:lnTo>
                    <a:pt x="2552700" y="1353324"/>
                  </a:lnTo>
                  <a:lnTo>
                    <a:pt x="2583180" y="1353324"/>
                  </a:lnTo>
                  <a:lnTo>
                    <a:pt x="2583180" y="1101864"/>
                  </a:lnTo>
                  <a:close/>
                </a:path>
                <a:path w="6727190" h="1367154">
                  <a:moveTo>
                    <a:pt x="2667000" y="1185684"/>
                  </a:moveTo>
                  <a:lnTo>
                    <a:pt x="2636520" y="1185684"/>
                  </a:lnTo>
                  <a:lnTo>
                    <a:pt x="2636520" y="1353324"/>
                  </a:lnTo>
                  <a:lnTo>
                    <a:pt x="2667000" y="1353324"/>
                  </a:lnTo>
                  <a:lnTo>
                    <a:pt x="2667000" y="1185684"/>
                  </a:lnTo>
                  <a:close/>
                </a:path>
                <a:path w="6727190" h="1367154">
                  <a:moveTo>
                    <a:pt x="2961132" y="1185684"/>
                  </a:moveTo>
                  <a:lnTo>
                    <a:pt x="2929128" y="1185684"/>
                  </a:lnTo>
                  <a:lnTo>
                    <a:pt x="2929128" y="1353324"/>
                  </a:lnTo>
                  <a:lnTo>
                    <a:pt x="2961132" y="1353324"/>
                  </a:lnTo>
                  <a:lnTo>
                    <a:pt x="2961132" y="1185684"/>
                  </a:lnTo>
                  <a:close/>
                </a:path>
                <a:path w="6727190" h="1367154">
                  <a:moveTo>
                    <a:pt x="3043428" y="1101864"/>
                  </a:moveTo>
                  <a:lnTo>
                    <a:pt x="3012948" y="1101864"/>
                  </a:lnTo>
                  <a:lnTo>
                    <a:pt x="3012948" y="1353324"/>
                  </a:lnTo>
                  <a:lnTo>
                    <a:pt x="3043428" y="1353324"/>
                  </a:lnTo>
                  <a:lnTo>
                    <a:pt x="3043428" y="1101864"/>
                  </a:lnTo>
                  <a:close/>
                </a:path>
                <a:path w="6727190" h="1367154">
                  <a:moveTo>
                    <a:pt x="3127248" y="850392"/>
                  </a:moveTo>
                  <a:lnTo>
                    <a:pt x="3096755" y="850392"/>
                  </a:lnTo>
                  <a:lnTo>
                    <a:pt x="3096755" y="1353324"/>
                  </a:lnTo>
                  <a:lnTo>
                    <a:pt x="3127248" y="1353324"/>
                  </a:lnTo>
                  <a:lnTo>
                    <a:pt x="3127248" y="850392"/>
                  </a:lnTo>
                  <a:close/>
                </a:path>
                <a:path w="6727190" h="1367154">
                  <a:moveTo>
                    <a:pt x="3211068" y="516648"/>
                  </a:moveTo>
                  <a:lnTo>
                    <a:pt x="3180588" y="516648"/>
                  </a:lnTo>
                  <a:lnTo>
                    <a:pt x="3180588" y="1353324"/>
                  </a:lnTo>
                  <a:lnTo>
                    <a:pt x="3211068" y="1353324"/>
                  </a:lnTo>
                  <a:lnTo>
                    <a:pt x="3211068" y="516648"/>
                  </a:lnTo>
                  <a:close/>
                </a:path>
                <a:path w="6727190" h="1367154">
                  <a:moveTo>
                    <a:pt x="3294875" y="349008"/>
                  </a:moveTo>
                  <a:lnTo>
                    <a:pt x="3264408" y="349008"/>
                  </a:lnTo>
                  <a:lnTo>
                    <a:pt x="3264408" y="1353324"/>
                  </a:lnTo>
                  <a:lnTo>
                    <a:pt x="3294875" y="1353324"/>
                  </a:lnTo>
                  <a:lnTo>
                    <a:pt x="3294875" y="349008"/>
                  </a:lnTo>
                  <a:close/>
                </a:path>
                <a:path w="6727190" h="1367154">
                  <a:moveTo>
                    <a:pt x="3378708" y="265176"/>
                  </a:moveTo>
                  <a:lnTo>
                    <a:pt x="3348228" y="265176"/>
                  </a:lnTo>
                  <a:lnTo>
                    <a:pt x="3348228" y="1353324"/>
                  </a:lnTo>
                  <a:lnTo>
                    <a:pt x="3378708" y="1353324"/>
                  </a:lnTo>
                  <a:lnTo>
                    <a:pt x="3378708" y="265176"/>
                  </a:lnTo>
                  <a:close/>
                </a:path>
                <a:path w="6727190" h="1367154">
                  <a:moveTo>
                    <a:pt x="3462528" y="97548"/>
                  </a:moveTo>
                  <a:lnTo>
                    <a:pt x="3432048" y="97548"/>
                  </a:lnTo>
                  <a:lnTo>
                    <a:pt x="3432048" y="1353324"/>
                  </a:lnTo>
                  <a:lnTo>
                    <a:pt x="3462528" y="1353324"/>
                  </a:lnTo>
                  <a:lnTo>
                    <a:pt x="3462528" y="97548"/>
                  </a:lnTo>
                  <a:close/>
                </a:path>
                <a:path w="6727190" h="1367154">
                  <a:moveTo>
                    <a:pt x="3546348" y="0"/>
                  </a:moveTo>
                  <a:lnTo>
                    <a:pt x="3514344" y="0"/>
                  </a:lnTo>
                  <a:lnTo>
                    <a:pt x="3514344" y="13716"/>
                  </a:lnTo>
                  <a:lnTo>
                    <a:pt x="3514344" y="1353324"/>
                  </a:lnTo>
                  <a:lnTo>
                    <a:pt x="3514344" y="1367040"/>
                  </a:lnTo>
                  <a:lnTo>
                    <a:pt x="3546348" y="1367040"/>
                  </a:lnTo>
                  <a:lnTo>
                    <a:pt x="3546348" y="1353324"/>
                  </a:lnTo>
                  <a:lnTo>
                    <a:pt x="3546348" y="13716"/>
                  </a:lnTo>
                  <a:lnTo>
                    <a:pt x="3546348" y="0"/>
                  </a:lnTo>
                  <a:close/>
                </a:path>
                <a:path w="6727190" h="1367154">
                  <a:moveTo>
                    <a:pt x="3630168" y="97548"/>
                  </a:moveTo>
                  <a:lnTo>
                    <a:pt x="3598164" y="97548"/>
                  </a:lnTo>
                  <a:lnTo>
                    <a:pt x="3598164" y="1353324"/>
                  </a:lnTo>
                  <a:lnTo>
                    <a:pt x="3630168" y="1353324"/>
                  </a:lnTo>
                  <a:lnTo>
                    <a:pt x="3630168" y="97548"/>
                  </a:lnTo>
                  <a:close/>
                </a:path>
                <a:path w="6727190" h="1367154">
                  <a:moveTo>
                    <a:pt x="3713975" y="265176"/>
                  </a:moveTo>
                  <a:lnTo>
                    <a:pt x="3681984" y="265176"/>
                  </a:lnTo>
                  <a:lnTo>
                    <a:pt x="3681984" y="1353324"/>
                  </a:lnTo>
                  <a:lnTo>
                    <a:pt x="3713975" y="1353324"/>
                  </a:lnTo>
                  <a:lnTo>
                    <a:pt x="3713975" y="265176"/>
                  </a:lnTo>
                  <a:close/>
                </a:path>
                <a:path w="6727190" h="1367154">
                  <a:moveTo>
                    <a:pt x="3797808" y="349008"/>
                  </a:moveTo>
                  <a:lnTo>
                    <a:pt x="3765791" y="349008"/>
                  </a:lnTo>
                  <a:lnTo>
                    <a:pt x="3765791" y="1353324"/>
                  </a:lnTo>
                  <a:lnTo>
                    <a:pt x="3797808" y="1353324"/>
                  </a:lnTo>
                  <a:lnTo>
                    <a:pt x="3797808" y="349008"/>
                  </a:lnTo>
                  <a:close/>
                </a:path>
                <a:path w="6727190" h="1367154">
                  <a:moveTo>
                    <a:pt x="3881628" y="516648"/>
                  </a:moveTo>
                  <a:lnTo>
                    <a:pt x="3849624" y="516648"/>
                  </a:lnTo>
                  <a:lnTo>
                    <a:pt x="3849624" y="1353324"/>
                  </a:lnTo>
                  <a:lnTo>
                    <a:pt x="3881628" y="1353324"/>
                  </a:lnTo>
                  <a:lnTo>
                    <a:pt x="3881628" y="516648"/>
                  </a:lnTo>
                  <a:close/>
                </a:path>
                <a:path w="6727190" h="1367154">
                  <a:moveTo>
                    <a:pt x="3965448" y="850392"/>
                  </a:moveTo>
                  <a:lnTo>
                    <a:pt x="3933444" y="850392"/>
                  </a:lnTo>
                  <a:lnTo>
                    <a:pt x="3933444" y="1353324"/>
                  </a:lnTo>
                  <a:lnTo>
                    <a:pt x="3965448" y="1353324"/>
                  </a:lnTo>
                  <a:lnTo>
                    <a:pt x="3965448" y="850392"/>
                  </a:lnTo>
                  <a:close/>
                </a:path>
                <a:path w="6727190" h="1367154">
                  <a:moveTo>
                    <a:pt x="4049268" y="1101864"/>
                  </a:moveTo>
                  <a:lnTo>
                    <a:pt x="4017264" y="1101864"/>
                  </a:lnTo>
                  <a:lnTo>
                    <a:pt x="4017264" y="1353324"/>
                  </a:lnTo>
                  <a:lnTo>
                    <a:pt x="4049268" y="1353324"/>
                  </a:lnTo>
                  <a:lnTo>
                    <a:pt x="4049268" y="1101864"/>
                  </a:lnTo>
                  <a:close/>
                </a:path>
                <a:path w="6727190" h="1367154">
                  <a:moveTo>
                    <a:pt x="4133075" y="1185684"/>
                  </a:moveTo>
                  <a:lnTo>
                    <a:pt x="4101084" y="1185684"/>
                  </a:lnTo>
                  <a:lnTo>
                    <a:pt x="4101084" y="1353324"/>
                  </a:lnTo>
                  <a:lnTo>
                    <a:pt x="4133075" y="1353324"/>
                  </a:lnTo>
                  <a:lnTo>
                    <a:pt x="4133075" y="1185684"/>
                  </a:lnTo>
                  <a:close/>
                </a:path>
                <a:path w="6727190" h="1367154">
                  <a:moveTo>
                    <a:pt x="4425696" y="1185684"/>
                  </a:moveTo>
                  <a:lnTo>
                    <a:pt x="4393692" y="1185684"/>
                  </a:lnTo>
                  <a:lnTo>
                    <a:pt x="4393692" y="1353324"/>
                  </a:lnTo>
                  <a:lnTo>
                    <a:pt x="4425696" y="1353324"/>
                  </a:lnTo>
                  <a:lnTo>
                    <a:pt x="4425696" y="1185684"/>
                  </a:lnTo>
                  <a:close/>
                </a:path>
                <a:path w="6727190" h="1367154">
                  <a:moveTo>
                    <a:pt x="4509516" y="1101864"/>
                  </a:moveTo>
                  <a:lnTo>
                    <a:pt x="4477512" y="1101864"/>
                  </a:lnTo>
                  <a:lnTo>
                    <a:pt x="4477512" y="1353324"/>
                  </a:lnTo>
                  <a:lnTo>
                    <a:pt x="4509516" y="1353324"/>
                  </a:lnTo>
                  <a:lnTo>
                    <a:pt x="4509516" y="1101864"/>
                  </a:lnTo>
                  <a:close/>
                </a:path>
                <a:path w="6727190" h="1367154">
                  <a:moveTo>
                    <a:pt x="4593323" y="850392"/>
                  </a:moveTo>
                  <a:lnTo>
                    <a:pt x="4561332" y="850392"/>
                  </a:lnTo>
                  <a:lnTo>
                    <a:pt x="4561332" y="1353324"/>
                  </a:lnTo>
                  <a:lnTo>
                    <a:pt x="4593323" y="1353324"/>
                  </a:lnTo>
                  <a:lnTo>
                    <a:pt x="4593323" y="850392"/>
                  </a:lnTo>
                  <a:close/>
                </a:path>
                <a:path w="6727190" h="1367154">
                  <a:moveTo>
                    <a:pt x="4677156" y="516648"/>
                  </a:moveTo>
                  <a:lnTo>
                    <a:pt x="4645152" y="516648"/>
                  </a:lnTo>
                  <a:lnTo>
                    <a:pt x="4645152" y="1353324"/>
                  </a:lnTo>
                  <a:lnTo>
                    <a:pt x="4677156" y="1353324"/>
                  </a:lnTo>
                  <a:lnTo>
                    <a:pt x="4677156" y="516648"/>
                  </a:lnTo>
                  <a:close/>
                </a:path>
                <a:path w="6727190" h="1367154">
                  <a:moveTo>
                    <a:pt x="4759452" y="349008"/>
                  </a:moveTo>
                  <a:lnTo>
                    <a:pt x="4728959" y="349008"/>
                  </a:lnTo>
                  <a:lnTo>
                    <a:pt x="4728959" y="1353324"/>
                  </a:lnTo>
                  <a:lnTo>
                    <a:pt x="4759452" y="1353324"/>
                  </a:lnTo>
                  <a:lnTo>
                    <a:pt x="4759452" y="349008"/>
                  </a:lnTo>
                  <a:close/>
                </a:path>
                <a:path w="6727190" h="1367154">
                  <a:moveTo>
                    <a:pt x="4843259" y="265176"/>
                  </a:moveTo>
                  <a:lnTo>
                    <a:pt x="4812792" y="265176"/>
                  </a:lnTo>
                  <a:lnTo>
                    <a:pt x="4812792" y="1353324"/>
                  </a:lnTo>
                  <a:lnTo>
                    <a:pt x="4843259" y="1353324"/>
                  </a:lnTo>
                  <a:lnTo>
                    <a:pt x="4843259" y="265176"/>
                  </a:lnTo>
                  <a:close/>
                </a:path>
                <a:path w="6727190" h="1367154">
                  <a:moveTo>
                    <a:pt x="4927092" y="97548"/>
                  </a:moveTo>
                  <a:lnTo>
                    <a:pt x="4896612" y="97548"/>
                  </a:lnTo>
                  <a:lnTo>
                    <a:pt x="4896612" y="1353324"/>
                  </a:lnTo>
                  <a:lnTo>
                    <a:pt x="4927092" y="1353324"/>
                  </a:lnTo>
                  <a:lnTo>
                    <a:pt x="4927092" y="97548"/>
                  </a:lnTo>
                  <a:close/>
                </a:path>
                <a:path w="6727190" h="1367154">
                  <a:moveTo>
                    <a:pt x="5010912" y="0"/>
                  </a:moveTo>
                  <a:lnTo>
                    <a:pt x="4980432" y="0"/>
                  </a:lnTo>
                  <a:lnTo>
                    <a:pt x="4980432" y="13716"/>
                  </a:lnTo>
                  <a:lnTo>
                    <a:pt x="4980432" y="1353324"/>
                  </a:lnTo>
                  <a:lnTo>
                    <a:pt x="4980432" y="1367040"/>
                  </a:lnTo>
                  <a:lnTo>
                    <a:pt x="5010912" y="1367040"/>
                  </a:lnTo>
                  <a:lnTo>
                    <a:pt x="5010912" y="1353324"/>
                  </a:lnTo>
                  <a:lnTo>
                    <a:pt x="5010912" y="13716"/>
                  </a:lnTo>
                  <a:lnTo>
                    <a:pt x="5010912" y="0"/>
                  </a:lnTo>
                  <a:close/>
                </a:path>
                <a:path w="6727190" h="1367154">
                  <a:moveTo>
                    <a:pt x="5094732" y="97548"/>
                  </a:moveTo>
                  <a:lnTo>
                    <a:pt x="5064252" y="97548"/>
                  </a:lnTo>
                  <a:lnTo>
                    <a:pt x="5064252" y="1353324"/>
                  </a:lnTo>
                  <a:lnTo>
                    <a:pt x="5094732" y="1353324"/>
                  </a:lnTo>
                  <a:lnTo>
                    <a:pt x="5094732" y="97548"/>
                  </a:lnTo>
                  <a:close/>
                </a:path>
                <a:path w="6727190" h="1367154">
                  <a:moveTo>
                    <a:pt x="5178552" y="265176"/>
                  </a:moveTo>
                  <a:lnTo>
                    <a:pt x="5146548" y="265176"/>
                  </a:lnTo>
                  <a:lnTo>
                    <a:pt x="5146548" y="1353324"/>
                  </a:lnTo>
                  <a:lnTo>
                    <a:pt x="5178552" y="1353324"/>
                  </a:lnTo>
                  <a:lnTo>
                    <a:pt x="5178552" y="265176"/>
                  </a:lnTo>
                  <a:close/>
                </a:path>
                <a:path w="6727190" h="1367154">
                  <a:moveTo>
                    <a:pt x="5262359" y="349008"/>
                  </a:moveTo>
                  <a:lnTo>
                    <a:pt x="5230368" y="349008"/>
                  </a:lnTo>
                  <a:lnTo>
                    <a:pt x="5230368" y="1353324"/>
                  </a:lnTo>
                  <a:lnTo>
                    <a:pt x="5262359" y="1353324"/>
                  </a:lnTo>
                  <a:lnTo>
                    <a:pt x="5262359" y="349008"/>
                  </a:lnTo>
                  <a:close/>
                </a:path>
                <a:path w="6727190" h="1367154">
                  <a:moveTo>
                    <a:pt x="5346192" y="516648"/>
                  </a:moveTo>
                  <a:lnTo>
                    <a:pt x="5314175" y="516648"/>
                  </a:lnTo>
                  <a:lnTo>
                    <a:pt x="5314175" y="1353324"/>
                  </a:lnTo>
                  <a:lnTo>
                    <a:pt x="5346192" y="1353324"/>
                  </a:lnTo>
                  <a:lnTo>
                    <a:pt x="5346192" y="516648"/>
                  </a:lnTo>
                  <a:close/>
                </a:path>
                <a:path w="6727190" h="1367154">
                  <a:moveTo>
                    <a:pt x="5430012" y="850392"/>
                  </a:moveTo>
                  <a:lnTo>
                    <a:pt x="5398008" y="850392"/>
                  </a:lnTo>
                  <a:lnTo>
                    <a:pt x="5398008" y="1353324"/>
                  </a:lnTo>
                  <a:lnTo>
                    <a:pt x="5430012" y="1353324"/>
                  </a:lnTo>
                  <a:lnTo>
                    <a:pt x="5430012" y="850392"/>
                  </a:lnTo>
                  <a:close/>
                </a:path>
                <a:path w="6727190" h="1367154">
                  <a:moveTo>
                    <a:pt x="5513832" y="1101864"/>
                  </a:moveTo>
                  <a:lnTo>
                    <a:pt x="5481828" y="1101864"/>
                  </a:lnTo>
                  <a:lnTo>
                    <a:pt x="5481828" y="1353324"/>
                  </a:lnTo>
                  <a:lnTo>
                    <a:pt x="5513832" y="1353324"/>
                  </a:lnTo>
                  <a:lnTo>
                    <a:pt x="5513832" y="1101864"/>
                  </a:lnTo>
                  <a:close/>
                </a:path>
                <a:path w="6727190" h="1367154">
                  <a:moveTo>
                    <a:pt x="5597652" y="1185684"/>
                  </a:moveTo>
                  <a:lnTo>
                    <a:pt x="5565648" y="1185684"/>
                  </a:lnTo>
                  <a:lnTo>
                    <a:pt x="5565648" y="1353324"/>
                  </a:lnTo>
                  <a:lnTo>
                    <a:pt x="5597652" y="1353324"/>
                  </a:lnTo>
                  <a:lnTo>
                    <a:pt x="5597652" y="1185684"/>
                  </a:lnTo>
                  <a:close/>
                </a:path>
                <a:path w="6727190" h="1367154">
                  <a:moveTo>
                    <a:pt x="6225540" y="349008"/>
                  </a:moveTo>
                  <a:lnTo>
                    <a:pt x="6193536" y="349008"/>
                  </a:lnTo>
                  <a:lnTo>
                    <a:pt x="6193536" y="1353324"/>
                  </a:lnTo>
                  <a:lnTo>
                    <a:pt x="6225540" y="1353324"/>
                  </a:lnTo>
                  <a:lnTo>
                    <a:pt x="6225540" y="349008"/>
                  </a:lnTo>
                  <a:close/>
                </a:path>
                <a:path w="6727190" h="1367154">
                  <a:moveTo>
                    <a:pt x="6309360" y="265176"/>
                  </a:moveTo>
                  <a:lnTo>
                    <a:pt x="6277356" y="265176"/>
                  </a:lnTo>
                  <a:lnTo>
                    <a:pt x="6277356" y="1353324"/>
                  </a:lnTo>
                  <a:lnTo>
                    <a:pt x="6309360" y="1353324"/>
                  </a:lnTo>
                  <a:lnTo>
                    <a:pt x="6309360" y="265176"/>
                  </a:lnTo>
                  <a:close/>
                </a:path>
                <a:path w="6727190" h="1367154">
                  <a:moveTo>
                    <a:pt x="6391656" y="97548"/>
                  </a:moveTo>
                  <a:lnTo>
                    <a:pt x="6361176" y="97548"/>
                  </a:lnTo>
                  <a:lnTo>
                    <a:pt x="6361176" y="1353324"/>
                  </a:lnTo>
                  <a:lnTo>
                    <a:pt x="6391656" y="1353324"/>
                  </a:lnTo>
                  <a:lnTo>
                    <a:pt x="6391656" y="97548"/>
                  </a:lnTo>
                  <a:close/>
                </a:path>
                <a:path w="6727190" h="1367154">
                  <a:moveTo>
                    <a:pt x="6475476" y="0"/>
                  </a:moveTo>
                  <a:lnTo>
                    <a:pt x="6444996" y="0"/>
                  </a:lnTo>
                  <a:lnTo>
                    <a:pt x="6444996" y="1353324"/>
                  </a:lnTo>
                  <a:lnTo>
                    <a:pt x="6475476" y="1353324"/>
                  </a:lnTo>
                  <a:lnTo>
                    <a:pt x="6475476" y="0"/>
                  </a:lnTo>
                  <a:close/>
                </a:path>
                <a:path w="6727190" h="1367154">
                  <a:moveTo>
                    <a:pt x="6559296" y="97548"/>
                  </a:moveTo>
                  <a:lnTo>
                    <a:pt x="6528816" y="97548"/>
                  </a:lnTo>
                  <a:lnTo>
                    <a:pt x="6528816" y="1353324"/>
                  </a:lnTo>
                  <a:lnTo>
                    <a:pt x="6559296" y="1353324"/>
                  </a:lnTo>
                  <a:lnTo>
                    <a:pt x="6559296" y="97548"/>
                  </a:lnTo>
                  <a:close/>
                </a:path>
                <a:path w="6727190" h="1367154">
                  <a:moveTo>
                    <a:pt x="6643116" y="265176"/>
                  </a:moveTo>
                  <a:lnTo>
                    <a:pt x="6612636" y="265176"/>
                  </a:lnTo>
                  <a:lnTo>
                    <a:pt x="6612636" y="1353324"/>
                  </a:lnTo>
                  <a:lnTo>
                    <a:pt x="6643116" y="1353324"/>
                  </a:lnTo>
                  <a:lnTo>
                    <a:pt x="6643116" y="265176"/>
                  </a:lnTo>
                  <a:close/>
                </a:path>
                <a:path w="6727190" h="1367154">
                  <a:moveTo>
                    <a:pt x="6726936" y="349008"/>
                  </a:moveTo>
                  <a:lnTo>
                    <a:pt x="6696456" y="349008"/>
                  </a:lnTo>
                  <a:lnTo>
                    <a:pt x="6696456" y="1353324"/>
                  </a:lnTo>
                  <a:lnTo>
                    <a:pt x="6726936" y="1353324"/>
                  </a:lnTo>
                  <a:lnTo>
                    <a:pt x="6726936" y="349008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17892" y="2561843"/>
              <a:ext cx="1203960" cy="1353820"/>
            </a:xfrm>
            <a:custGeom>
              <a:avLst/>
              <a:gdLst/>
              <a:ahLst/>
              <a:cxnLst/>
              <a:rect l="l" t="t" r="r" b="b"/>
              <a:pathLst>
                <a:path w="1203959" h="1353820">
                  <a:moveTo>
                    <a:pt x="32004" y="1171968"/>
                  </a:moveTo>
                  <a:lnTo>
                    <a:pt x="0" y="1171968"/>
                  </a:lnTo>
                  <a:lnTo>
                    <a:pt x="0" y="1339608"/>
                  </a:lnTo>
                  <a:lnTo>
                    <a:pt x="32004" y="1339608"/>
                  </a:lnTo>
                  <a:lnTo>
                    <a:pt x="32004" y="1171968"/>
                  </a:lnTo>
                  <a:close/>
                </a:path>
                <a:path w="1203959" h="1353820">
                  <a:moveTo>
                    <a:pt x="115824" y="1088148"/>
                  </a:moveTo>
                  <a:lnTo>
                    <a:pt x="83820" y="1088148"/>
                  </a:lnTo>
                  <a:lnTo>
                    <a:pt x="83820" y="1339608"/>
                  </a:lnTo>
                  <a:lnTo>
                    <a:pt x="115824" y="1339608"/>
                  </a:lnTo>
                  <a:lnTo>
                    <a:pt x="115824" y="1088148"/>
                  </a:lnTo>
                  <a:close/>
                </a:path>
                <a:path w="1203959" h="1353820">
                  <a:moveTo>
                    <a:pt x="199644" y="836676"/>
                  </a:moveTo>
                  <a:lnTo>
                    <a:pt x="167640" y="836676"/>
                  </a:lnTo>
                  <a:lnTo>
                    <a:pt x="167640" y="1339608"/>
                  </a:lnTo>
                  <a:lnTo>
                    <a:pt x="199644" y="1339608"/>
                  </a:lnTo>
                  <a:lnTo>
                    <a:pt x="199644" y="836676"/>
                  </a:lnTo>
                  <a:close/>
                </a:path>
                <a:path w="1203959" h="1353820">
                  <a:moveTo>
                    <a:pt x="283464" y="502932"/>
                  </a:moveTo>
                  <a:lnTo>
                    <a:pt x="251460" y="502932"/>
                  </a:lnTo>
                  <a:lnTo>
                    <a:pt x="251460" y="1339608"/>
                  </a:lnTo>
                  <a:lnTo>
                    <a:pt x="283464" y="1339608"/>
                  </a:lnTo>
                  <a:lnTo>
                    <a:pt x="283464" y="502932"/>
                  </a:lnTo>
                  <a:close/>
                </a:path>
                <a:path w="1203959" h="1353820">
                  <a:moveTo>
                    <a:pt x="367284" y="335292"/>
                  </a:moveTo>
                  <a:lnTo>
                    <a:pt x="335280" y="335292"/>
                  </a:lnTo>
                  <a:lnTo>
                    <a:pt x="335280" y="1339608"/>
                  </a:lnTo>
                  <a:lnTo>
                    <a:pt x="367284" y="1339608"/>
                  </a:lnTo>
                  <a:lnTo>
                    <a:pt x="367284" y="335292"/>
                  </a:lnTo>
                  <a:close/>
                </a:path>
                <a:path w="1203959" h="1353820">
                  <a:moveTo>
                    <a:pt x="617220" y="0"/>
                  </a:moveTo>
                  <a:lnTo>
                    <a:pt x="586740" y="0"/>
                  </a:lnTo>
                  <a:lnTo>
                    <a:pt x="586740" y="1353324"/>
                  </a:lnTo>
                  <a:lnTo>
                    <a:pt x="617220" y="1353324"/>
                  </a:lnTo>
                  <a:lnTo>
                    <a:pt x="617220" y="0"/>
                  </a:lnTo>
                  <a:close/>
                </a:path>
                <a:path w="1203959" h="1353820">
                  <a:moveTo>
                    <a:pt x="952500" y="502932"/>
                  </a:moveTo>
                  <a:lnTo>
                    <a:pt x="920496" y="502932"/>
                  </a:lnTo>
                  <a:lnTo>
                    <a:pt x="920496" y="1339608"/>
                  </a:lnTo>
                  <a:lnTo>
                    <a:pt x="952500" y="1339608"/>
                  </a:lnTo>
                  <a:lnTo>
                    <a:pt x="952500" y="502932"/>
                  </a:lnTo>
                  <a:close/>
                </a:path>
                <a:path w="1203959" h="1353820">
                  <a:moveTo>
                    <a:pt x="1036320" y="836676"/>
                  </a:moveTo>
                  <a:lnTo>
                    <a:pt x="1004303" y="836676"/>
                  </a:lnTo>
                  <a:lnTo>
                    <a:pt x="1004303" y="1339608"/>
                  </a:lnTo>
                  <a:lnTo>
                    <a:pt x="1036320" y="1339608"/>
                  </a:lnTo>
                  <a:lnTo>
                    <a:pt x="1036320" y="836676"/>
                  </a:lnTo>
                  <a:close/>
                </a:path>
                <a:path w="1203959" h="1353820">
                  <a:moveTo>
                    <a:pt x="1120140" y="1088148"/>
                  </a:moveTo>
                  <a:lnTo>
                    <a:pt x="1088136" y="1088148"/>
                  </a:lnTo>
                  <a:lnTo>
                    <a:pt x="1088136" y="1339608"/>
                  </a:lnTo>
                  <a:lnTo>
                    <a:pt x="1120140" y="1339608"/>
                  </a:lnTo>
                  <a:lnTo>
                    <a:pt x="1120140" y="1088148"/>
                  </a:lnTo>
                  <a:close/>
                </a:path>
                <a:path w="1203959" h="1353820">
                  <a:moveTo>
                    <a:pt x="1203960" y="1171968"/>
                  </a:moveTo>
                  <a:lnTo>
                    <a:pt x="1171956" y="1171968"/>
                  </a:lnTo>
                  <a:lnTo>
                    <a:pt x="1171956" y="1339608"/>
                  </a:lnTo>
                  <a:lnTo>
                    <a:pt x="1203960" y="1339608"/>
                  </a:lnTo>
                  <a:lnTo>
                    <a:pt x="1203960" y="1171968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60079" y="3887723"/>
              <a:ext cx="5860415" cy="2268220"/>
            </a:xfrm>
            <a:custGeom>
              <a:avLst/>
              <a:gdLst/>
              <a:ahLst/>
              <a:cxnLst/>
              <a:rect l="l" t="t" r="r" b="b"/>
              <a:pathLst>
                <a:path w="5860415" h="2268220">
                  <a:moveTo>
                    <a:pt x="3438144" y="2250948"/>
                  </a:moveTo>
                  <a:lnTo>
                    <a:pt x="75933" y="36804"/>
                  </a:lnTo>
                  <a:lnTo>
                    <a:pt x="81038" y="28956"/>
                  </a:lnTo>
                  <a:lnTo>
                    <a:pt x="92964" y="10668"/>
                  </a:lnTo>
                  <a:lnTo>
                    <a:pt x="0" y="0"/>
                  </a:lnTo>
                  <a:lnTo>
                    <a:pt x="47244" y="80772"/>
                  </a:lnTo>
                  <a:lnTo>
                    <a:pt x="64376" y="54508"/>
                  </a:lnTo>
                  <a:lnTo>
                    <a:pt x="3427476" y="2267712"/>
                  </a:lnTo>
                  <a:lnTo>
                    <a:pt x="3438144" y="2250948"/>
                  </a:lnTo>
                  <a:close/>
                </a:path>
                <a:path w="5860415" h="2268220">
                  <a:moveTo>
                    <a:pt x="3607320" y="2252484"/>
                  </a:moveTo>
                  <a:lnTo>
                    <a:pt x="1572780" y="136017"/>
                  </a:lnTo>
                  <a:lnTo>
                    <a:pt x="1582801" y="126504"/>
                  </a:lnTo>
                  <a:lnTo>
                    <a:pt x="1595640" y="114312"/>
                  </a:lnTo>
                  <a:lnTo>
                    <a:pt x="1507248" y="83832"/>
                  </a:lnTo>
                  <a:lnTo>
                    <a:pt x="1534680" y="172224"/>
                  </a:lnTo>
                  <a:lnTo>
                    <a:pt x="1557921" y="150126"/>
                  </a:lnTo>
                  <a:lnTo>
                    <a:pt x="3592080" y="2266200"/>
                  </a:lnTo>
                  <a:lnTo>
                    <a:pt x="3607320" y="2252484"/>
                  </a:lnTo>
                  <a:close/>
                </a:path>
                <a:path w="5860415" h="2268220">
                  <a:moveTo>
                    <a:pt x="3776484" y="2255532"/>
                  </a:moveTo>
                  <a:lnTo>
                    <a:pt x="2969361" y="74930"/>
                  </a:lnTo>
                  <a:lnTo>
                    <a:pt x="2999244" y="64008"/>
                  </a:lnTo>
                  <a:lnTo>
                    <a:pt x="2995968" y="60972"/>
                  </a:lnTo>
                  <a:lnTo>
                    <a:pt x="2930664" y="0"/>
                  </a:lnTo>
                  <a:lnTo>
                    <a:pt x="2919996" y="92976"/>
                  </a:lnTo>
                  <a:lnTo>
                    <a:pt x="2949422" y="82219"/>
                  </a:lnTo>
                  <a:lnTo>
                    <a:pt x="3758196" y="2263152"/>
                  </a:lnTo>
                  <a:lnTo>
                    <a:pt x="3776484" y="2255532"/>
                  </a:lnTo>
                  <a:close/>
                </a:path>
                <a:path w="5860415" h="2268220">
                  <a:moveTo>
                    <a:pt x="4456176" y="91440"/>
                  </a:moveTo>
                  <a:lnTo>
                    <a:pt x="4450232" y="64008"/>
                  </a:lnTo>
                  <a:lnTo>
                    <a:pt x="4436364" y="0"/>
                  </a:lnTo>
                  <a:lnTo>
                    <a:pt x="4375404" y="70104"/>
                  </a:lnTo>
                  <a:lnTo>
                    <a:pt x="4405312" y="78003"/>
                  </a:lnTo>
                  <a:lnTo>
                    <a:pt x="3840480" y="2257044"/>
                  </a:lnTo>
                  <a:lnTo>
                    <a:pt x="3861816" y="2261616"/>
                  </a:lnTo>
                  <a:lnTo>
                    <a:pt x="4426750" y="83667"/>
                  </a:lnTo>
                  <a:lnTo>
                    <a:pt x="4456176" y="91440"/>
                  </a:lnTo>
                  <a:close/>
                </a:path>
                <a:path w="5860415" h="2268220">
                  <a:moveTo>
                    <a:pt x="5859792" y="12"/>
                  </a:moveTo>
                  <a:lnTo>
                    <a:pt x="5774448" y="36588"/>
                  </a:lnTo>
                  <a:lnTo>
                    <a:pt x="5797486" y="56248"/>
                  </a:lnTo>
                  <a:lnTo>
                    <a:pt x="3927360" y="2252484"/>
                  </a:lnTo>
                  <a:lnTo>
                    <a:pt x="3942600" y="2266200"/>
                  </a:lnTo>
                  <a:lnTo>
                    <a:pt x="5813945" y="70307"/>
                  </a:lnTo>
                  <a:lnTo>
                    <a:pt x="5836932" y="89928"/>
                  </a:lnTo>
                  <a:lnTo>
                    <a:pt x="5848159" y="45732"/>
                  </a:lnTo>
                  <a:lnTo>
                    <a:pt x="5859792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951237" y="6032987"/>
            <a:ext cx="4116070" cy="74930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2700" marR="5080" indent="667385">
              <a:lnSpc>
                <a:spcPct val="79600"/>
              </a:lnSpc>
              <a:spcBef>
                <a:spcPts val="735"/>
              </a:spcBef>
            </a:pPr>
            <a:r>
              <a:rPr sz="2650" b="1" spc="-15" dirty="0">
                <a:latin typeface="Times New Roman"/>
                <a:cs typeface="Times New Roman"/>
              </a:rPr>
              <a:t>Different </a:t>
            </a:r>
            <a:r>
              <a:rPr sz="2650" b="1" spc="-5" dirty="0">
                <a:latin typeface="Times New Roman"/>
                <a:cs typeface="Times New Roman"/>
              </a:rPr>
              <a:t>users use </a:t>
            </a:r>
            <a:r>
              <a:rPr sz="2650" b="1" dirty="0">
                <a:latin typeface="Times New Roman"/>
                <a:cs typeface="Times New Roman"/>
              </a:rPr>
              <a:t> </a:t>
            </a:r>
            <a:r>
              <a:rPr sz="2650" b="1" spc="-15" dirty="0">
                <a:latin typeface="Times New Roman"/>
                <a:cs typeface="Times New Roman"/>
              </a:rPr>
              <a:t>Different</a:t>
            </a:r>
            <a:r>
              <a:rPr sz="2650" b="1" spc="-45" dirty="0">
                <a:latin typeface="Times New Roman"/>
                <a:cs typeface="Times New Roman"/>
              </a:rPr>
              <a:t> </a:t>
            </a:r>
            <a:r>
              <a:rPr sz="2650" b="1" spc="-5" dirty="0">
                <a:latin typeface="Times New Roman"/>
                <a:cs typeface="Times New Roman"/>
              </a:rPr>
              <a:t>carrier</a:t>
            </a:r>
            <a:r>
              <a:rPr sz="2650" b="1" spc="-100" dirty="0">
                <a:latin typeface="Times New Roman"/>
                <a:cs typeface="Times New Roman"/>
              </a:rPr>
              <a:t> </a:t>
            </a:r>
            <a:r>
              <a:rPr sz="2650" b="1" spc="-15" dirty="0">
                <a:latin typeface="Times New Roman"/>
                <a:cs typeface="Times New Roman"/>
              </a:rPr>
              <a:t>frequencies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64725" y="4041114"/>
            <a:ext cx="1440815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Times New Roman"/>
                <a:cs typeface="Times New Roman"/>
              </a:rPr>
              <a:t>Frequency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96E56DB-37D2-E436-C1F4-3348BD0E88FB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863" y="218869"/>
            <a:ext cx="6461125" cy="11658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 indent="1214120">
              <a:lnSpc>
                <a:spcPts val="4220"/>
              </a:lnSpc>
              <a:spcBef>
                <a:spcPts val="685"/>
              </a:spcBef>
            </a:pPr>
            <a:r>
              <a:rPr spc="-40" dirty="0"/>
              <a:t>Frequency</a:t>
            </a:r>
            <a:r>
              <a:rPr spc="90" dirty="0"/>
              <a:t> </a:t>
            </a:r>
            <a:r>
              <a:rPr spc="-60" dirty="0"/>
              <a:t>versus </a:t>
            </a:r>
            <a:r>
              <a:rPr spc="-55" dirty="0"/>
              <a:t> </a:t>
            </a:r>
            <a:r>
              <a:rPr spc="25" dirty="0"/>
              <a:t>Time-division</a:t>
            </a:r>
            <a:r>
              <a:rPr spc="60" dirty="0"/>
              <a:t> </a:t>
            </a:r>
            <a:r>
              <a:rPr spc="75" dirty="0"/>
              <a:t>Multiplexing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516" y="2052295"/>
            <a:ext cx="4631690" cy="510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 indent="-314325">
              <a:lnSpc>
                <a:spcPts val="2225"/>
              </a:lnSpc>
              <a:spcBef>
                <a:spcPts val="95"/>
              </a:spcBef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5" dirty="0">
                <a:latin typeface="Arial"/>
                <a:cs typeface="Arial"/>
              </a:rPr>
              <a:t>With</a:t>
            </a:r>
            <a:r>
              <a:rPr sz="2200" b="1" spc="-6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frequency-division</a:t>
            </a:r>
            <a:endParaRPr sz="2200">
              <a:latin typeface="Arial"/>
              <a:cs typeface="Arial"/>
            </a:endParaRPr>
          </a:p>
          <a:p>
            <a:pPr marL="326390">
              <a:lnSpc>
                <a:spcPts val="1820"/>
              </a:lnSpc>
            </a:pPr>
            <a:r>
              <a:rPr sz="2200" b="1" spc="-5" dirty="0">
                <a:latin typeface="Arial"/>
                <a:cs typeface="Arial"/>
              </a:rPr>
              <a:t>multiplexing</a:t>
            </a:r>
            <a:r>
              <a:rPr sz="2200" b="1" spc="-4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different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users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use</a:t>
            </a:r>
            <a:endParaRPr sz="2200">
              <a:latin typeface="Arial"/>
              <a:cs typeface="Arial"/>
            </a:endParaRPr>
          </a:p>
          <a:p>
            <a:pPr marL="326390" marR="178435">
              <a:lnSpc>
                <a:spcPct val="68600"/>
              </a:lnSpc>
              <a:spcBef>
                <a:spcPts val="420"/>
              </a:spcBef>
            </a:pPr>
            <a:r>
              <a:rPr sz="2200" b="1" spc="-5" dirty="0">
                <a:latin typeface="Arial"/>
                <a:cs typeface="Arial"/>
              </a:rPr>
              <a:t>different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parts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-15" dirty="0">
                <a:latin typeface="Arial"/>
                <a:cs typeface="Arial"/>
              </a:rPr>
              <a:t> </a:t>
            </a:r>
            <a:r>
              <a:rPr sz="2200" b="1" spc="-10" dirty="0">
                <a:latin typeface="Arial"/>
                <a:cs typeface="Arial"/>
              </a:rPr>
              <a:t>the</a:t>
            </a:r>
            <a:r>
              <a:rPr sz="2200" b="1" spc="-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frequency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spectrum.</a:t>
            </a:r>
            <a:endParaRPr sz="2200">
              <a:latin typeface="Arial"/>
              <a:cs typeface="Arial"/>
            </a:endParaRPr>
          </a:p>
          <a:p>
            <a:pPr marL="765175" marR="180340" indent="-250190">
              <a:lnSpc>
                <a:spcPct val="69100"/>
              </a:lnSpc>
              <a:spcBef>
                <a:spcPts val="645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2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I.e.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each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user</a:t>
            </a:r>
            <a:r>
              <a:rPr sz="1750" b="1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can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send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all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the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time </a:t>
            </a:r>
            <a:r>
              <a:rPr sz="1750" b="1" spc="-475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at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reduced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rate</a:t>
            </a:r>
            <a:endParaRPr sz="1750">
              <a:latin typeface="Arial"/>
              <a:cs typeface="Arial"/>
            </a:endParaRPr>
          </a:p>
          <a:p>
            <a:pPr marL="514984">
              <a:lnSpc>
                <a:spcPts val="2080"/>
              </a:lnSpc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47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spc="-5" dirty="0">
                <a:latin typeface="Arial"/>
                <a:cs typeface="Arial"/>
              </a:rPr>
              <a:t>Example: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roommates</a:t>
            </a:r>
            <a:endParaRPr sz="1750">
              <a:latin typeface="Arial"/>
              <a:cs typeface="Arial"/>
            </a:endParaRPr>
          </a:p>
          <a:p>
            <a:pPr marL="765175" marR="5080" indent="-250190">
              <a:lnSpc>
                <a:spcPct val="69700"/>
              </a:lnSpc>
              <a:spcBef>
                <a:spcPts val="630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1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Hardware</a:t>
            </a:r>
            <a:r>
              <a:rPr sz="1750" b="1" spc="-1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is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slightly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more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expensive </a:t>
            </a:r>
            <a:r>
              <a:rPr sz="1750" b="1" spc="-475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and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is</a:t>
            </a:r>
            <a:r>
              <a:rPr sz="1750" b="1" spc="2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less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efficient</a:t>
            </a:r>
            <a:r>
              <a:rPr sz="1750" b="1" spc="3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use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of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spectrum</a:t>
            </a:r>
            <a:endParaRPr sz="1750">
              <a:latin typeface="Arial"/>
              <a:cs typeface="Arial"/>
            </a:endParaRPr>
          </a:p>
          <a:p>
            <a:pPr marL="326390" indent="-314325">
              <a:lnSpc>
                <a:spcPts val="2190"/>
              </a:lnSpc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5" dirty="0">
                <a:latin typeface="Arial"/>
                <a:cs typeface="Arial"/>
              </a:rPr>
              <a:t>With</a:t>
            </a:r>
            <a:r>
              <a:rPr sz="2200" b="1" spc="-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time-division</a:t>
            </a:r>
            <a:r>
              <a:rPr sz="2200" b="1" spc="-6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multiplexing</a:t>
            </a:r>
            <a:endParaRPr sz="2200">
              <a:latin typeface="Arial"/>
              <a:cs typeface="Arial"/>
            </a:endParaRPr>
          </a:p>
          <a:p>
            <a:pPr marL="326390" marR="114935">
              <a:lnSpc>
                <a:spcPct val="69100"/>
              </a:lnSpc>
              <a:spcBef>
                <a:spcPts val="405"/>
              </a:spcBef>
            </a:pPr>
            <a:r>
              <a:rPr sz="2200" b="1" spc="-5" dirty="0">
                <a:latin typeface="Arial"/>
                <a:cs typeface="Arial"/>
              </a:rPr>
              <a:t>different </a:t>
            </a:r>
            <a:r>
              <a:rPr sz="2200" b="1" spc="-10" dirty="0">
                <a:latin typeface="Arial"/>
                <a:cs typeface="Arial"/>
              </a:rPr>
              <a:t>users </a:t>
            </a:r>
            <a:r>
              <a:rPr sz="2200" b="1" spc="-5" dirty="0">
                <a:latin typeface="Arial"/>
                <a:cs typeface="Arial"/>
              </a:rPr>
              <a:t>send </a:t>
            </a:r>
            <a:r>
              <a:rPr sz="2200" b="1" dirty="0">
                <a:latin typeface="Arial"/>
                <a:cs typeface="Arial"/>
              </a:rPr>
              <a:t>at </a:t>
            </a:r>
            <a:r>
              <a:rPr sz="2200" b="1" spc="-5" dirty="0">
                <a:latin typeface="Arial"/>
                <a:cs typeface="Arial"/>
              </a:rPr>
              <a:t>different </a:t>
            </a:r>
            <a:r>
              <a:rPr sz="2200" b="1" spc="-60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times.</a:t>
            </a:r>
            <a:endParaRPr sz="2200">
              <a:latin typeface="Arial"/>
              <a:cs typeface="Arial"/>
            </a:endParaRPr>
          </a:p>
          <a:p>
            <a:pPr marL="765175" marR="108585" indent="-250190">
              <a:lnSpc>
                <a:spcPct val="69100"/>
              </a:lnSpc>
              <a:spcBef>
                <a:spcPts val="635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I.e.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each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user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can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sent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at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full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speed </a:t>
            </a:r>
            <a:r>
              <a:rPr sz="1750" b="1" spc="-47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some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of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the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time</a:t>
            </a:r>
            <a:endParaRPr sz="1750">
              <a:latin typeface="Arial"/>
              <a:cs typeface="Arial"/>
            </a:endParaRPr>
          </a:p>
          <a:p>
            <a:pPr marL="514984">
              <a:lnSpc>
                <a:spcPts val="2080"/>
              </a:lnSpc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48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spc="-5" dirty="0">
                <a:latin typeface="Arial"/>
                <a:cs typeface="Arial"/>
              </a:rPr>
              <a:t>Example: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a</a:t>
            </a:r>
            <a:r>
              <a:rPr sz="1750" b="1" spc="-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time-share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condo</a:t>
            </a:r>
            <a:endParaRPr sz="1750">
              <a:latin typeface="Arial"/>
              <a:cs typeface="Arial"/>
            </a:endParaRPr>
          </a:p>
          <a:p>
            <a:pPr marL="514984">
              <a:lnSpc>
                <a:spcPts val="1775"/>
              </a:lnSpc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2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Drawback</a:t>
            </a:r>
            <a:r>
              <a:rPr sz="1750" b="1" spc="-3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is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that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there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is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some</a:t>
            </a:r>
            <a:endParaRPr sz="1750">
              <a:latin typeface="Arial"/>
              <a:cs typeface="Arial"/>
            </a:endParaRPr>
          </a:p>
          <a:p>
            <a:pPr marL="765175">
              <a:lnSpc>
                <a:spcPts val="1460"/>
              </a:lnSpc>
            </a:pPr>
            <a:r>
              <a:rPr sz="1750" b="1" spc="-5" dirty="0">
                <a:latin typeface="Arial"/>
                <a:cs typeface="Arial"/>
              </a:rPr>
              <a:t>transition</a:t>
            </a:r>
            <a:r>
              <a:rPr sz="1750" b="1" spc="3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time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between </a:t>
            </a:r>
            <a:r>
              <a:rPr sz="1750" b="1" spc="-5" dirty="0">
                <a:latin typeface="Arial"/>
                <a:cs typeface="Arial"/>
              </a:rPr>
              <a:t>slots;</a:t>
            </a:r>
            <a:endParaRPr sz="1750">
              <a:latin typeface="Arial"/>
              <a:cs typeface="Arial"/>
            </a:endParaRPr>
          </a:p>
          <a:p>
            <a:pPr marL="765175" marR="539750">
              <a:lnSpc>
                <a:spcPct val="69200"/>
              </a:lnSpc>
              <a:spcBef>
                <a:spcPts val="320"/>
              </a:spcBef>
            </a:pPr>
            <a:r>
              <a:rPr sz="1750" b="1" spc="-5" dirty="0">
                <a:latin typeface="Arial"/>
                <a:cs typeface="Arial"/>
              </a:rPr>
              <a:t>becomes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more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of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10" dirty="0">
                <a:latin typeface="Arial"/>
                <a:cs typeface="Arial"/>
              </a:rPr>
              <a:t>an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issue</a:t>
            </a:r>
            <a:r>
              <a:rPr sz="1750" b="1" dirty="0">
                <a:latin typeface="Arial"/>
                <a:cs typeface="Arial"/>
              </a:rPr>
              <a:t> </a:t>
            </a:r>
            <a:r>
              <a:rPr sz="1750" b="1" spc="10" dirty="0">
                <a:latin typeface="Arial"/>
                <a:cs typeface="Arial"/>
              </a:rPr>
              <a:t>with </a:t>
            </a:r>
            <a:r>
              <a:rPr sz="1750" b="1" spc="-47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longer</a:t>
            </a:r>
            <a:r>
              <a:rPr sz="1750" b="1" spc="3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propagation</a:t>
            </a:r>
            <a:r>
              <a:rPr sz="1750" b="1" spc="3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times</a:t>
            </a:r>
            <a:endParaRPr sz="1750">
              <a:latin typeface="Arial"/>
              <a:cs typeface="Arial"/>
            </a:endParaRPr>
          </a:p>
          <a:p>
            <a:pPr marL="326390" marR="967740" indent="-314325">
              <a:lnSpc>
                <a:spcPct val="69100"/>
              </a:lnSpc>
              <a:spcBef>
                <a:spcPts val="785"/>
              </a:spcBef>
              <a:buClr>
                <a:srgbClr val="FB0128"/>
              </a:buClr>
              <a:buSzPct val="75000"/>
              <a:buFont typeface="Wingdings"/>
              <a:buChar char=""/>
              <a:tabLst>
                <a:tab pos="326390" algn="l"/>
                <a:tab pos="327025" algn="l"/>
              </a:tabLst>
            </a:pPr>
            <a:r>
              <a:rPr sz="2200" b="1" spc="-10" dirty="0">
                <a:latin typeface="Arial"/>
                <a:cs typeface="Arial"/>
              </a:rPr>
              <a:t>The</a:t>
            </a:r>
            <a:r>
              <a:rPr sz="2200" b="1" spc="-25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two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solutions</a:t>
            </a:r>
            <a:r>
              <a:rPr sz="2200" b="1" spc="-50" dirty="0">
                <a:latin typeface="Arial"/>
                <a:cs typeface="Arial"/>
              </a:rPr>
              <a:t> </a:t>
            </a:r>
            <a:r>
              <a:rPr sz="2200" b="1" dirty="0">
                <a:latin typeface="Arial"/>
                <a:cs typeface="Arial"/>
              </a:rPr>
              <a:t>can</a:t>
            </a:r>
            <a:r>
              <a:rPr sz="2200" b="1" spc="-3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be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combined.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4812" y="1871472"/>
            <a:ext cx="83820" cy="2260600"/>
          </a:xfrm>
          <a:custGeom>
            <a:avLst/>
            <a:gdLst/>
            <a:ahLst/>
            <a:cxnLst/>
            <a:rect l="l" t="t" r="r" b="b"/>
            <a:pathLst>
              <a:path w="83820" h="2260600">
                <a:moveTo>
                  <a:pt x="30480" y="83820"/>
                </a:moveTo>
                <a:lnTo>
                  <a:pt x="0" y="83820"/>
                </a:lnTo>
                <a:lnTo>
                  <a:pt x="41148" y="0"/>
                </a:lnTo>
                <a:lnTo>
                  <a:pt x="76837" y="70104"/>
                </a:lnTo>
                <a:lnTo>
                  <a:pt x="30480" y="70104"/>
                </a:lnTo>
                <a:lnTo>
                  <a:pt x="30480" y="83820"/>
                </a:lnTo>
                <a:close/>
              </a:path>
              <a:path w="83820" h="2260600">
                <a:moveTo>
                  <a:pt x="51816" y="2260092"/>
                </a:moveTo>
                <a:lnTo>
                  <a:pt x="30480" y="2260092"/>
                </a:lnTo>
                <a:lnTo>
                  <a:pt x="30480" y="70104"/>
                </a:lnTo>
                <a:lnTo>
                  <a:pt x="51816" y="70104"/>
                </a:lnTo>
                <a:lnTo>
                  <a:pt x="51816" y="2260092"/>
                </a:lnTo>
                <a:close/>
              </a:path>
              <a:path w="83820" h="2260600">
                <a:moveTo>
                  <a:pt x="83820" y="83820"/>
                </a:moveTo>
                <a:lnTo>
                  <a:pt x="51816" y="83820"/>
                </a:lnTo>
                <a:lnTo>
                  <a:pt x="51816" y="70104"/>
                </a:lnTo>
                <a:lnTo>
                  <a:pt x="76837" y="70104"/>
                </a:lnTo>
                <a:lnTo>
                  <a:pt x="83820" y="838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12694" y="2297464"/>
            <a:ext cx="304165" cy="116713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255"/>
              </a:lnSpc>
            </a:pPr>
            <a:r>
              <a:rPr sz="1950" b="1" spc="5" dirty="0">
                <a:latin typeface="Times New Roman"/>
                <a:cs typeface="Times New Roman"/>
              </a:rPr>
              <a:t>Frequency</a:t>
            </a:r>
            <a:endParaRPr sz="195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27420" y="2039111"/>
            <a:ext cx="2679192" cy="200863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859779" y="5721096"/>
            <a:ext cx="419100" cy="502920"/>
          </a:xfrm>
          <a:custGeom>
            <a:avLst/>
            <a:gdLst/>
            <a:ahLst/>
            <a:cxnLst/>
            <a:rect l="l" t="t" r="r" b="b"/>
            <a:pathLst>
              <a:path w="419100" h="502920">
                <a:moveTo>
                  <a:pt x="419100" y="502919"/>
                </a:moveTo>
                <a:lnTo>
                  <a:pt x="0" y="502919"/>
                </a:lnTo>
                <a:lnTo>
                  <a:pt x="0" y="0"/>
                </a:lnTo>
                <a:lnTo>
                  <a:pt x="419100" y="0"/>
                </a:lnTo>
                <a:lnTo>
                  <a:pt x="419100" y="502919"/>
                </a:lnTo>
                <a:close/>
              </a:path>
            </a:pathLst>
          </a:custGeom>
          <a:solidFill>
            <a:srgbClr val="FB012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273546" y="4968239"/>
          <a:ext cx="2931159" cy="12557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84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178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2856">
                <a:tc gridSpan="3"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2200" b="1" spc="-5" dirty="0">
                          <a:latin typeface="Times New Roman"/>
                          <a:cs typeface="Times New Roman"/>
                        </a:rPr>
                        <a:t>Slot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40640" marB="0"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 marL="434975">
                        <a:lnSpc>
                          <a:spcPct val="100000"/>
                        </a:lnSpc>
                        <a:spcBef>
                          <a:spcPts val="965"/>
                        </a:spcBef>
                      </a:pPr>
                      <a:r>
                        <a:rPr sz="2200" b="1" spc="-5" dirty="0">
                          <a:latin typeface="Times New Roman"/>
                          <a:cs typeface="Times New Roman"/>
                        </a:rPr>
                        <a:t>Frame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2255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4F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66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012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14F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C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7534656" y="5052060"/>
            <a:ext cx="1673860" cy="436245"/>
            <a:chOff x="7534656" y="5052060"/>
            <a:chExt cx="1673860" cy="436245"/>
          </a:xfrm>
        </p:grpSpPr>
        <p:sp>
          <p:nvSpPr>
            <p:cNvPr id="10" name="object 10"/>
            <p:cNvSpPr/>
            <p:nvPr/>
          </p:nvSpPr>
          <p:spPr>
            <a:xfrm>
              <a:off x="7534656" y="5256275"/>
              <a:ext cx="1673860" cy="94615"/>
            </a:xfrm>
            <a:custGeom>
              <a:avLst/>
              <a:gdLst/>
              <a:ahLst/>
              <a:cxnLst/>
              <a:rect l="l" t="t" r="r" b="b"/>
              <a:pathLst>
                <a:path w="1673859" h="94614">
                  <a:moveTo>
                    <a:pt x="92964" y="94488"/>
                  </a:moveTo>
                  <a:lnTo>
                    <a:pt x="0" y="47244"/>
                  </a:lnTo>
                  <a:lnTo>
                    <a:pt x="92964" y="0"/>
                  </a:lnTo>
                  <a:lnTo>
                    <a:pt x="92964" y="30480"/>
                  </a:lnTo>
                  <a:lnTo>
                    <a:pt x="77724" y="30480"/>
                  </a:lnTo>
                  <a:lnTo>
                    <a:pt x="77724" y="62484"/>
                  </a:lnTo>
                  <a:lnTo>
                    <a:pt x="92964" y="62484"/>
                  </a:lnTo>
                  <a:lnTo>
                    <a:pt x="92964" y="94488"/>
                  </a:lnTo>
                  <a:close/>
                </a:path>
                <a:path w="1673859" h="94614">
                  <a:moveTo>
                    <a:pt x="1578864" y="94488"/>
                  </a:moveTo>
                  <a:lnTo>
                    <a:pt x="1578864" y="0"/>
                  </a:lnTo>
                  <a:lnTo>
                    <a:pt x="1639824" y="30480"/>
                  </a:lnTo>
                  <a:lnTo>
                    <a:pt x="1595628" y="30480"/>
                  </a:lnTo>
                  <a:lnTo>
                    <a:pt x="1595628" y="62484"/>
                  </a:lnTo>
                  <a:lnTo>
                    <a:pt x="1642872" y="62484"/>
                  </a:lnTo>
                  <a:lnTo>
                    <a:pt x="1578864" y="94488"/>
                  </a:lnTo>
                  <a:close/>
                </a:path>
                <a:path w="1673859" h="94614">
                  <a:moveTo>
                    <a:pt x="92964" y="62484"/>
                  </a:moveTo>
                  <a:lnTo>
                    <a:pt x="77724" y="62484"/>
                  </a:lnTo>
                  <a:lnTo>
                    <a:pt x="77724" y="30480"/>
                  </a:lnTo>
                  <a:lnTo>
                    <a:pt x="92964" y="30480"/>
                  </a:lnTo>
                  <a:lnTo>
                    <a:pt x="92964" y="62484"/>
                  </a:lnTo>
                  <a:close/>
                </a:path>
                <a:path w="1673859" h="94614">
                  <a:moveTo>
                    <a:pt x="1578864" y="62484"/>
                  </a:moveTo>
                  <a:lnTo>
                    <a:pt x="92964" y="62484"/>
                  </a:lnTo>
                  <a:lnTo>
                    <a:pt x="92964" y="30480"/>
                  </a:lnTo>
                  <a:lnTo>
                    <a:pt x="1578864" y="30480"/>
                  </a:lnTo>
                  <a:lnTo>
                    <a:pt x="1578864" y="62484"/>
                  </a:lnTo>
                  <a:close/>
                </a:path>
                <a:path w="1673859" h="94614">
                  <a:moveTo>
                    <a:pt x="1642872" y="62484"/>
                  </a:moveTo>
                  <a:lnTo>
                    <a:pt x="1595628" y="62484"/>
                  </a:lnTo>
                  <a:lnTo>
                    <a:pt x="1595628" y="30480"/>
                  </a:lnTo>
                  <a:lnTo>
                    <a:pt x="1639824" y="30480"/>
                  </a:lnTo>
                  <a:lnTo>
                    <a:pt x="1673352" y="47244"/>
                  </a:lnTo>
                  <a:lnTo>
                    <a:pt x="1642872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68412" y="5052060"/>
              <a:ext cx="992505" cy="436245"/>
            </a:xfrm>
            <a:custGeom>
              <a:avLst/>
              <a:gdLst/>
              <a:ahLst/>
              <a:cxnLst/>
              <a:rect l="l" t="t" r="r" b="b"/>
              <a:pathLst>
                <a:path w="992504" h="436245">
                  <a:moveTo>
                    <a:pt x="992123" y="435863"/>
                  </a:moveTo>
                  <a:lnTo>
                    <a:pt x="0" y="435863"/>
                  </a:lnTo>
                  <a:lnTo>
                    <a:pt x="0" y="0"/>
                  </a:lnTo>
                  <a:lnTo>
                    <a:pt x="992123" y="0"/>
                  </a:lnTo>
                  <a:lnTo>
                    <a:pt x="992123" y="4358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5859779" y="6432804"/>
            <a:ext cx="3599815" cy="83820"/>
          </a:xfrm>
          <a:custGeom>
            <a:avLst/>
            <a:gdLst/>
            <a:ahLst/>
            <a:cxnLst/>
            <a:rect l="l" t="t" r="r" b="b"/>
            <a:pathLst>
              <a:path w="3599815" h="83820">
                <a:moveTo>
                  <a:pt x="3515868" y="83820"/>
                </a:moveTo>
                <a:lnTo>
                  <a:pt x="3515868" y="0"/>
                </a:lnTo>
                <a:lnTo>
                  <a:pt x="3578733" y="32004"/>
                </a:lnTo>
                <a:lnTo>
                  <a:pt x="3529584" y="32004"/>
                </a:lnTo>
                <a:lnTo>
                  <a:pt x="3529584" y="53340"/>
                </a:lnTo>
                <a:lnTo>
                  <a:pt x="3577957" y="53340"/>
                </a:lnTo>
                <a:lnTo>
                  <a:pt x="3515868" y="83820"/>
                </a:lnTo>
                <a:close/>
              </a:path>
              <a:path w="3599815" h="83820">
                <a:moveTo>
                  <a:pt x="3515868" y="53340"/>
                </a:moveTo>
                <a:lnTo>
                  <a:pt x="0" y="53340"/>
                </a:lnTo>
                <a:lnTo>
                  <a:pt x="0" y="32004"/>
                </a:lnTo>
                <a:lnTo>
                  <a:pt x="3515868" y="32004"/>
                </a:lnTo>
                <a:lnTo>
                  <a:pt x="3515868" y="53340"/>
                </a:lnTo>
                <a:close/>
              </a:path>
              <a:path w="3599815" h="83820">
                <a:moveTo>
                  <a:pt x="3577957" y="53340"/>
                </a:moveTo>
                <a:lnTo>
                  <a:pt x="3529584" y="53340"/>
                </a:lnTo>
                <a:lnTo>
                  <a:pt x="3529584" y="32004"/>
                </a:lnTo>
                <a:lnTo>
                  <a:pt x="3578733" y="32004"/>
                </a:lnTo>
                <a:lnTo>
                  <a:pt x="3599688" y="42672"/>
                </a:lnTo>
                <a:lnTo>
                  <a:pt x="3577957" y="533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47657" y="6502389"/>
            <a:ext cx="5797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b="1" spc="-15" dirty="0">
                <a:latin typeface="Times New Roman"/>
                <a:cs typeface="Times New Roman"/>
              </a:rPr>
              <a:t>T</a:t>
            </a:r>
            <a:r>
              <a:rPr sz="1950" b="1" spc="5" dirty="0">
                <a:latin typeface="Times New Roman"/>
                <a:cs typeface="Times New Roman"/>
              </a:rPr>
              <a:t>i</a:t>
            </a:r>
            <a:r>
              <a:rPr sz="1950" b="1" spc="15" dirty="0">
                <a:latin typeface="Times New Roman"/>
                <a:cs typeface="Times New Roman"/>
              </a:rPr>
              <a:t>m</a:t>
            </a:r>
            <a:r>
              <a:rPr sz="1950" b="1" spc="10" dirty="0">
                <a:latin typeface="Times New Roman"/>
                <a:cs typeface="Times New Roman"/>
              </a:rPr>
              <a:t>e</a:t>
            </a:r>
            <a:endParaRPr sz="19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712162" y="2828088"/>
            <a:ext cx="1291590" cy="6623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73050" marR="5080" indent="-260985">
              <a:lnSpc>
                <a:spcPts val="2380"/>
              </a:lnSpc>
              <a:spcBef>
                <a:spcPts val="390"/>
              </a:spcBef>
            </a:pPr>
            <a:r>
              <a:rPr sz="2200" b="1" spc="-10" dirty="0">
                <a:latin typeface="Times New Roman"/>
                <a:cs typeface="Times New Roman"/>
              </a:rPr>
              <a:t>F</a:t>
            </a:r>
            <a:r>
              <a:rPr sz="2200" b="1" spc="-40" dirty="0">
                <a:latin typeface="Times New Roman"/>
                <a:cs typeface="Times New Roman"/>
              </a:rPr>
              <a:t>r</a:t>
            </a:r>
            <a:r>
              <a:rPr sz="2200" b="1" spc="-15" dirty="0">
                <a:latin typeface="Times New Roman"/>
                <a:cs typeface="Times New Roman"/>
              </a:rPr>
              <a:t>e</a:t>
            </a:r>
            <a:r>
              <a:rPr sz="2200" b="1" dirty="0">
                <a:latin typeface="Times New Roman"/>
                <a:cs typeface="Times New Roman"/>
              </a:rPr>
              <a:t>qu</a:t>
            </a:r>
            <a:r>
              <a:rPr sz="2200" b="1" spc="-15" dirty="0">
                <a:latin typeface="Times New Roman"/>
                <a:cs typeface="Times New Roman"/>
              </a:rPr>
              <a:t>e</a:t>
            </a:r>
            <a:r>
              <a:rPr sz="2200" b="1" dirty="0">
                <a:latin typeface="Times New Roman"/>
                <a:cs typeface="Times New Roman"/>
              </a:rPr>
              <a:t>n</a:t>
            </a:r>
            <a:r>
              <a:rPr sz="2200" b="1" spc="-15" dirty="0">
                <a:latin typeface="Times New Roman"/>
                <a:cs typeface="Times New Roman"/>
              </a:rPr>
              <a:t>c</a:t>
            </a:r>
            <a:r>
              <a:rPr sz="2200" b="1" spc="-5" dirty="0">
                <a:latin typeface="Times New Roman"/>
                <a:cs typeface="Times New Roman"/>
              </a:rPr>
              <a:t>y  Bands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37376" y="5297423"/>
            <a:ext cx="190500" cy="424180"/>
          </a:xfrm>
          <a:custGeom>
            <a:avLst/>
            <a:gdLst/>
            <a:ahLst/>
            <a:cxnLst/>
            <a:rect l="l" t="t" r="r" b="b"/>
            <a:pathLst>
              <a:path w="190500" h="424179">
                <a:moveTo>
                  <a:pt x="57592" y="342268"/>
                </a:moveTo>
                <a:lnTo>
                  <a:pt x="28791" y="331152"/>
                </a:lnTo>
                <a:lnTo>
                  <a:pt x="161543" y="0"/>
                </a:lnTo>
                <a:lnTo>
                  <a:pt x="190499" y="12192"/>
                </a:lnTo>
                <a:lnTo>
                  <a:pt x="57592" y="342268"/>
                </a:lnTo>
                <a:close/>
              </a:path>
              <a:path w="190500" h="424179">
                <a:moveTo>
                  <a:pt x="9143" y="423672"/>
                </a:moveTo>
                <a:lnTo>
                  <a:pt x="0" y="320039"/>
                </a:lnTo>
                <a:lnTo>
                  <a:pt x="28791" y="331152"/>
                </a:lnTo>
                <a:lnTo>
                  <a:pt x="22859" y="345948"/>
                </a:lnTo>
                <a:lnTo>
                  <a:pt x="51815" y="356616"/>
                </a:lnTo>
                <a:lnTo>
                  <a:pt x="83488" y="356616"/>
                </a:lnTo>
                <a:lnTo>
                  <a:pt x="9143" y="423672"/>
                </a:lnTo>
                <a:close/>
              </a:path>
              <a:path w="190500" h="424179">
                <a:moveTo>
                  <a:pt x="51815" y="356616"/>
                </a:moveTo>
                <a:lnTo>
                  <a:pt x="22859" y="345948"/>
                </a:lnTo>
                <a:lnTo>
                  <a:pt x="28791" y="331152"/>
                </a:lnTo>
                <a:lnTo>
                  <a:pt x="57592" y="342268"/>
                </a:lnTo>
                <a:lnTo>
                  <a:pt x="51815" y="356616"/>
                </a:lnTo>
                <a:close/>
              </a:path>
              <a:path w="190500" h="424179">
                <a:moveTo>
                  <a:pt x="83488" y="356616"/>
                </a:moveTo>
                <a:lnTo>
                  <a:pt x="51815" y="356616"/>
                </a:lnTo>
                <a:lnTo>
                  <a:pt x="57592" y="342268"/>
                </a:lnTo>
                <a:lnTo>
                  <a:pt x="86867" y="353568"/>
                </a:lnTo>
                <a:lnTo>
                  <a:pt x="83488" y="356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B32127DE-AB4C-6DA2-367A-4F769F907D0F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3293" y="444544"/>
            <a:ext cx="6010275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40" dirty="0"/>
              <a:t>Frequency</a:t>
            </a:r>
            <a:r>
              <a:rPr spc="85" dirty="0"/>
              <a:t> </a:t>
            </a:r>
            <a:r>
              <a:rPr dirty="0"/>
              <a:t>Reuse</a:t>
            </a:r>
            <a:r>
              <a:rPr spc="70" dirty="0"/>
              <a:t> </a:t>
            </a:r>
            <a:r>
              <a:rPr spc="65" dirty="0"/>
              <a:t>in</a:t>
            </a:r>
            <a:r>
              <a:rPr spc="105" dirty="0"/>
              <a:t> </a:t>
            </a:r>
            <a:r>
              <a:rPr spc="15" dirty="0"/>
              <a:t>Space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0780" y="1944139"/>
            <a:ext cx="4058920" cy="487489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6390" marR="600710" indent="-314325">
              <a:lnSpc>
                <a:spcPts val="2810"/>
              </a:lnSpc>
              <a:spcBef>
                <a:spcPts val="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Frequencies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be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reused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in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space</a:t>
            </a:r>
            <a:endParaRPr sz="2650">
              <a:latin typeface="Arial"/>
              <a:cs typeface="Arial"/>
            </a:endParaRPr>
          </a:p>
          <a:p>
            <a:pPr marL="765175" marR="535305" indent="-250190">
              <a:lnSpc>
                <a:spcPts val="2110"/>
              </a:lnSpc>
              <a:spcBef>
                <a:spcPts val="72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Distance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must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25" dirty="0">
                <a:latin typeface="Arial"/>
                <a:cs typeface="Arial"/>
              </a:rPr>
              <a:t>be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large </a:t>
            </a:r>
            <a:r>
              <a:rPr sz="1950" b="1" spc="-52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enough</a:t>
            </a:r>
            <a:endParaRPr sz="19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5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0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5" dirty="0">
                <a:latin typeface="Arial"/>
                <a:cs typeface="Arial"/>
              </a:rPr>
              <a:t>Example: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radio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stations</a:t>
            </a:r>
            <a:endParaRPr sz="1950">
              <a:latin typeface="Arial"/>
              <a:cs typeface="Arial"/>
            </a:endParaRPr>
          </a:p>
          <a:p>
            <a:pPr marL="326390" marR="433070" indent="-314325">
              <a:lnSpc>
                <a:spcPts val="2820"/>
              </a:lnSpc>
              <a:spcBef>
                <a:spcPts val="96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Basis for “cellular” </a:t>
            </a:r>
            <a:r>
              <a:rPr sz="2650" b="1" spc="-5" dirty="0">
                <a:latin typeface="Arial"/>
                <a:cs typeface="Arial"/>
              </a:rPr>
              <a:t> network</a:t>
            </a:r>
            <a:r>
              <a:rPr sz="2650" b="1" spc="-13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architecture</a:t>
            </a:r>
            <a:endParaRPr sz="2650">
              <a:latin typeface="Arial"/>
              <a:cs typeface="Arial"/>
            </a:endParaRPr>
          </a:p>
          <a:p>
            <a:pPr marL="326390" marR="76200" indent="-314325">
              <a:lnSpc>
                <a:spcPct val="88400"/>
              </a:lnSpc>
              <a:spcBef>
                <a:spcPts val="92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Set </a:t>
            </a:r>
            <a:r>
              <a:rPr sz="2650" b="1" spc="-10" dirty="0">
                <a:latin typeface="Arial"/>
                <a:cs typeface="Arial"/>
              </a:rPr>
              <a:t>of</a:t>
            </a:r>
            <a:r>
              <a:rPr sz="2650" b="1" spc="-15" dirty="0">
                <a:latin typeface="Arial"/>
                <a:cs typeface="Arial"/>
              </a:rPr>
              <a:t> “base</a:t>
            </a:r>
            <a:r>
              <a:rPr sz="2650" b="1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stations” 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connected </a:t>
            </a:r>
            <a:r>
              <a:rPr sz="2650" b="1" spc="-10" dirty="0">
                <a:latin typeface="Arial"/>
                <a:cs typeface="Arial"/>
              </a:rPr>
              <a:t>to the </a:t>
            </a:r>
            <a:r>
              <a:rPr sz="2650" b="1" spc="-5" dirty="0">
                <a:latin typeface="Arial"/>
                <a:cs typeface="Arial"/>
              </a:rPr>
              <a:t>wired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network </a:t>
            </a:r>
            <a:r>
              <a:rPr sz="2650" b="1" spc="-10" dirty="0">
                <a:latin typeface="Arial"/>
                <a:cs typeface="Arial"/>
              </a:rPr>
              <a:t>support set of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nearby</a:t>
            </a:r>
            <a:r>
              <a:rPr sz="2650" b="1" spc="-2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clients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95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3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Star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topology</a:t>
            </a:r>
            <a:r>
              <a:rPr sz="1950" b="1" spc="-2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in</a:t>
            </a:r>
            <a:r>
              <a:rPr sz="1950" b="1" spc="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each</a:t>
            </a:r>
            <a:r>
              <a:rPr sz="1950" b="1" spc="-15" dirty="0">
                <a:latin typeface="Arial"/>
                <a:cs typeface="Arial"/>
              </a:rPr>
              <a:t> </a:t>
            </a:r>
            <a:r>
              <a:rPr sz="1950" b="1" spc="10" dirty="0">
                <a:latin typeface="Arial"/>
                <a:cs typeface="Arial"/>
              </a:rPr>
              <a:t>circle</a:t>
            </a:r>
            <a:endParaRPr sz="19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80"/>
              </a:spcBef>
            </a:pPr>
            <a:r>
              <a:rPr sz="1950" spc="15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950" spc="295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950" b="1" spc="10" dirty="0">
                <a:latin typeface="Arial"/>
                <a:cs typeface="Arial"/>
              </a:rPr>
              <a:t>Cell</a:t>
            </a:r>
            <a:r>
              <a:rPr sz="1950" b="1" spc="-20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phones,</a:t>
            </a:r>
            <a:r>
              <a:rPr sz="1950" b="1" spc="-35" dirty="0">
                <a:latin typeface="Arial"/>
                <a:cs typeface="Arial"/>
              </a:rPr>
              <a:t> </a:t>
            </a:r>
            <a:r>
              <a:rPr sz="1950" b="1" spc="15" dirty="0">
                <a:latin typeface="Arial"/>
                <a:cs typeface="Arial"/>
              </a:rPr>
              <a:t>802.11,</a:t>
            </a:r>
            <a:r>
              <a:rPr sz="1950" b="1" spc="-40" dirty="0">
                <a:latin typeface="Arial"/>
                <a:cs typeface="Arial"/>
              </a:rPr>
              <a:t> </a:t>
            </a:r>
            <a:r>
              <a:rPr sz="1950" b="1" spc="30" dirty="0">
                <a:latin typeface="Arial"/>
                <a:cs typeface="Arial"/>
              </a:rPr>
              <a:t>…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20867" y="1933955"/>
            <a:ext cx="4407535" cy="5497195"/>
            <a:chOff x="5420867" y="1933955"/>
            <a:chExt cx="4407535" cy="5497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155" y="2456688"/>
              <a:ext cx="1435608" cy="135178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0867" y="2436876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39139" y="1394459"/>
                  </a:moveTo>
                  <a:lnTo>
                    <a:pt x="664464" y="1391412"/>
                  </a:lnTo>
                  <a:lnTo>
                    <a:pt x="591312" y="1380743"/>
                  </a:lnTo>
                  <a:lnTo>
                    <a:pt x="519683" y="1363980"/>
                  </a:lnTo>
                  <a:lnTo>
                    <a:pt x="452628" y="1339596"/>
                  </a:lnTo>
                  <a:lnTo>
                    <a:pt x="387096" y="1310640"/>
                  </a:lnTo>
                  <a:lnTo>
                    <a:pt x="326135" y="1275588"/>
                  </a:lnTo>
                  <a:lnTo>
                    <a:pt x="269748" y="1235964"/>
                  </a:lnTo>
                  <a:lnTo>
                    <a:pt x="217932" y="1191767"/>
                  </a:lnTo>
                  <a:lnTo>
                    <a:pt x="169164" y="1141476"/>
                  </a:lnTo>
                  <a:lnTo>
                    <a:pt x="126492" y="1088135"/>
                  </a:lnTo>
                  <a:lnTo>
                    <a:pt x="89916" y="1030224"/>
                  </a:lnTo>
                  <a:lnTo>
                    <a:pt x="57912" y="969264"/>
                  </a:lnTo>
                  <a:lnTo>
                    <a:pt x="33528" y="905256"/>
                  </a:lnTo>
                  <a:lnTo>
                    <a:pt x="7619" y="804672"/>
                  </a:lnTo>
                  <a:lnTo>
                    <a:pt x="0" y="733043"/>
                  </a:lnTo>
                  <a:lnTo>
                    <a:pt x="0" y="661416"/>
                  </a:lnTo>
                  <a:lnTo>
                    <a:pt x="7619" y="591312"/>
                  </a:lnTo>
                  <a:lnTo>
                    <a:pt x="22860" y="522732"/>
                  </a:lnTo>
                  <a:lnTo>
                    <a:pt x="44196" y="457200"/>
                  </a:lnTo>
                  <a:lnTo>
                    <a:pt x="88392" y="364235"/>
                  </a:lnTo>
                  <a:lnTo>
                    <a:pt x="126492" y="306324"/>
                  </a:lnTo>
                  <a:lnTo>
                    <a:pt x="169164" y="252983"/>
                  </a:lnTo>
                  <a:lnTo>
                    <a:pt x="216408" y="204216"/>
                  </a:lnTo>
                  <a:lnTo>
                    <a:pt x="268224" y="158496"/>
                  </a:lnTo>
                  <a:lnTo>
                    <a:pt x="326135" y="118872"/>
                  </a:lnTo>
                  <a:lnTo>
                    <a:pt x="387096" y="83820"/>
                  </a:lnTo>
                  <a:lnTo>
                    <a:pt x="451103" y="54864"/>
                  </a:lnTo>
                  <a:lnTo>
                    <a:pt x="519683" y="30480"/>
                  </a:lnTo>
                  <a:lnTo>
                    <a:pt x="589787" y="13716"/>
                  </a:lnTo>
                  <a:lnTo>
                    <a:pt x="662939" y="3048"/>
                  </a:lnTo>
                  <a:lnTo>
                    <a:pt x="701039" y="0"/>
                  </a:lnTo>
                  <a:lnTo>
                    <a:pt x="775716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8596" y="30480"/>
                  </a:lnTo>
                  <a:lnTo>
                    <a:pt x="1025651" y="53340"/>
                  </a:lnTo>
                  <a:lnTo>
                    <a:pt x="1029208" y="54864"/>
                  </a:lnTo>
                  <a:lnTo>
                    <a:pt x="739139" y="54864"/>
                  </a:lnTo>
                  <a:lnTo>
                    <a:pt x="669035" y="57912"/>
                  </a:lnTo>
                  <a:lnTo>
                    <a:pt x="568451" y="74675"/>
                  </a:lnTo>
                  <a:lnTo>
                    <a:pt x="472439" y="105156"/>
                  </a:lnTo>
                  <a:lnTo>
                    <a:pt x="443483" y="118872"/>
                  </a:lnTo>
                  <a:lnTo>
                    <a:pt x="413003" y="132588"/>
                  </a:lnTo>
                  <a:lnTo>
                    <a:pt x="356616" y="164591"/>
                  </a:lnTo>
                  <a:lnTo>
                    <a:pt x="304800" y="201167"/>
                  </a:lnTo>
                  <a:lnTo>
                    <a:pt x="233171" y="265175"/>
                  </a:lnTo>
                  <a:lnTo>
                    <a:pt x="211835" y="289559"/>
                  </a:lnTo>
                  <a:lnTo>
                    <a:pt x="190500" y="312420"/>
                  </a:lnTo>
                  <a:lnTo>
                    <a:pt x="153924" y="364235"/>
                  </a:lnTo>
                  <a:lnTo>
                    <a:pt x="123444" y="419100"/>
                  </a:lnTo>
                  <a:lnTo>
                    <a:pt x="97535" y="475488"/>
                  </a:lnTo>
                  <a:lnTo>
                    <a:pt x="77724" y="536448"/>
                  </a:lnTo>
                  <a:lnTo>
                    <a:pt x="64008" y="598932"/>
                  </a:lnTo>
                  <a:lnTo>
                    <a:pt x="56387" y="662940"/>
                  </a:lnTo>
                  <a:lnTo>
                    <a:pt x="54864" y="696467"/>
                  </a:lnTo>
                  <a:lnTo>
                    <a:pt x="56387" y="728472"/>
                  </a:lnTo>
                  <a:lnTo>
                    <a:pt x="62483" y="794004"/>
                  </a:lnTo>
                  <a:lnTo>
                    <a:pt x="76200" y="856488"/>
                  </a:lnTo>
                  <a:lnTo>
                    <a:pt x="96012" y="915924"/>
                  </a:lnTo>
                  <a:lnTo>
                    <a:pt x="121919" y="973835"/>
                  </a:lnTo>
                  <a:lnTo>
                    <a:pt x="153924" y="1028700"/>
                  </a:lnTo>
                  <a:lnTo>
                    <a:pt x="210312" y="1103376"/>
                  </a:lnTo>
                  <a:lnTo>
                    <a:pt x="254508" y="1149096"/>
                  </a:lnTo>
                  <a:lnTo>
                    <a:pt x="303276" y="1191767"/>
                  </a:lnTo>
                  <a:lnTo>
                    <a:pt x="355092" y="1228343"/>
                  </a:lnTo>
                  <a:lnTo>
                    <a:pt x="411480" y="1260348"/>
                  </a:lnTo>
                  <a:lnTo>
                    <a:pt x="502919" y="1299972"/>
                  </a:lnTo>
                  <a:lnTo>
                    <a:pt x="566928" y="1318259"/>
                  </a:lnTo>
                  <a:lnTo>
                    <a:pt x="669035" y="1335024"/>
                  </a:lnTo>
                  <a:lnTo>
                    <a:pt x="702564" y="1338072"/>
                  </a:lnTo>
                  <a:lnTo>
                    <a:pt x="1030732" y="1338072"/>
                  </a:lnTo>
                  <a:lnTo>
                    <a:pt x="1027176" y="1339596"/>
                  </a:lnTo>
                  <a:lnTo>
                    <a:pt x="923544" y="1373124"/>
                  </a:lnTo>
                  <a:lnTo>
                    <a:pt x="851916" y="1386840"/>
                  </a:lnTo>
                  <a:lnTo>
                    <a:pt x="815339" y="1391412"/>
                  </a:lnTo>
                  <a:lnTo>
                    <a:pt x="739139" y="1394459"/>
                  </a:lnTo>
                  <a:close/>
                </a:path>
                <a:path w="1478279" h="1394460">
                  <a:moveTo>
                    <a:pt x="1030732" y="1338072"/>
                  </a:moveTo>
                  <a:lnTo>
                    <a:pt x="774192" y="1338072"/>
                  </a:lnTo>
                  <a:lnTo>
                    <a:pt x="842771" y="1331976"/>
                  </a:lnTo>
                  <a:lnTo>
                    <a:pt x="876300" y="1325880"/>
                  </a:lnTo>
                  <a:lnTo>
                    <a:pt x="941832" y="1310640"/>
                  </a:lnTo>
                  <a:lnTo>
                    <a:pt x="1005839" y="1287780"/>
                  </a:lnTo>
                  <a:lnTo>
                    <a:pt x="1065276" y="1261872"/>
                  </a:lnTo>
                  <a:lnTo>
                    <a:pt x="1121664" y="1228343"/>
                  </a:lnTo>
                  <a:lnTo>
                    <a:pt x="1199387" y="1171956"/>
                  </a:lnTo>
                  <a:lnTo>
                    <a:pt x="1245108" y="1127759"/>
                  </a:lnTo>
                  <a:lnTo>
                    <a:pt x="1306067" y="1056132"/>
                  </a:lnTo>
                  <a:lnTo>
                    <a:pt x="1354835" y="975359"/>
                  </a:lnTo>
                  <a:lnTo>
                    <a:pt x="1380744" y="917448"/>
                  </a:lnTo>
                  <a:lnTo>
                    <a:pt x="1400555" y="858012"/>
                  </a:lnTo>
                  <a:lnTo>
                    <a:pt x="1414271" y="795527"/>
                  </a:lnTo>
                  <a:lnTo>
                    <a:pt x="1421892" y="729996"/>
                  </a:lnTo>
                  <a:lnTo>
                    <a:pt x="1423416" y="697992"/>
                  </a:lnTo>
                  <a:lnTo>
                    <a:pt x="1421892" y="664464"/>
                  </a:lnTo>
                  <a:lnTo>
                    <a:pt x="1409700" y="568451"/>
                  </a:lnTo>
                  <a:lnTo>
                    <a:pt x="1392935" y="507492"/>
                  </a:lnTo>
                  <a:lnTo>
                    <a:pt x="1370076" y="448056"/>
                  </a:lnTo>
                  <a:lnTo>
                    <a:pt x="1341119" y="391667"/>
                  </a:lnTo>
                  <a:lnTo>
                    <a:pt x="1287780" y="313943"/>
                  </a:lnTo>
                  <a:lnTo>
                    <a:pt x="1246632" y="266700"/>
                  </a:lnTo>
                  <a:lnTo>
                    <a:pt x="1199387" y="222504"/>
                  </a:lnTo>
                  <a:lnTo>
                    <a:pt x="1149096" y="182880"/>
                  </a:lnTo>
                  <a:lnTo>
                    <a:pt x="1094232" y="149351"/>
                  </a:lnTo>
                  <a:lnTo>
                    <a:pt x="1036319" y="118872"/>
                  </a:lnTo>
                  <a:lnTo>
                    <a:pt x="975360" y="94488"/>
                  </a:lnTo>
                  <a:lnTo>
                    <a:pt x="911351" y="76200"/>
                  </a:lnTo>
                  <a:lnTo>
                    <a:pt x="844296" y="62483"/>
                  </a:lnTo>
                  <a:lnTo>
                    <a:pt x="739139" y="54864"/>
                  </a:lnTo>
                  <a:lnTo>
                    <a:pt x="1029208" y="54864"/>
                  </a:lnTo>
                  <a:lnTo>
                    <a:pt x="1089660" y="82296"/>
                  </a:lnTo>
                  <a:lnTo>
                    <a:pt x="1150619" y="117348"/>
                  </a:lnTo>
                  <a:lnTo>
                    <a:pt x="1208532" y="158496"/>
                  </a:lnTo>
                  <a:lnTo>
                    <a:pt x="1260348" y="202691"/>
                  </a:lnTo>
                  <a:lnTo>
                    <a:pt x="1309116" y="251459"/>
                  </a:lnTo>
                  <a:lnTo>
                    <a:pt x="1351787" y="306324"/>
                  </a:lnTo>
                  <a:lnTo>
                    <a:pt x="1388364" y="362712"/>
                  </a:lnTo>
                  <a:lnTo>
                    <a:pt x="1420367" y="423672"/>
                  </a:lnTo>
                  <a:lnTo>
                    <a:pt x="1444751" y="487680"/>
                  </a:lnTo>
                  <a:lnTo>
                    <a:pt x="1463039" y="554735"/>
                  </a:lnTo>
                  <a:lnTo>
                    <a:pt x="1475232" y="624840"/>
                  </a:lnTo>
                  <a:lnTo>
                    <a:pt x="1476946" y="664464"/>
                  </a:lnTo>
                  <a:lnTo>
                    <a:pt x="1478280" y="696467"/>
                  </a:lnTo>
                  <a:lnTo>
                    <a:pt x="1478153" y="733043"/>
                  </a:lnTo>
                  <a:lnTo>
                    <a:pt x="1475232" y="768096"/>
                  </a:lnTo>
                  <a:lnTo>
                    <a:pt x="1470660" y="803148"/>
                  </a:lnTo>
                  <a:lnTo>
                    <a:pt x="1463039" y="836675"/>
                  </a:lnTo>
                  <a:lnTo>
                    <a:pt x="1455419" y="871727"/>
                  </a:lnTo>
                  <a:lnTo>
                    <a:pt x="1444751" y="903732"/>
                  </a:lnTo>
                  <a:lnTo>
                    <a:pt x="1434084" y="937259"/>
                  </a:lnTo>
                  <a:lnTo>
                    <a:pt x="1420367" y="967740"/>
                  </a:lnTo>
                  <a:lnTo>
                    <a:pt x="1389887" y="1030224"/>
                  </a:lnTo>
                  <a:lnTo>
                    <a:pt x="1331976" y="1114043"/>
                  </a:lnTo>
                  <a:lnTo>
                    <a:pt x="1286255" y="1165859"/>
                  </a:lnTo>
                  <a:lnTo>
                    <a:pt x="1235964" y="1213104"/>
                  </a:lnTo>
                  <a:lnTo>
                    <a:pt x="1181100" y="1255776"/>
                  </a:lnTo>
                  <a:lnTo>
                    <a:pt x="1121664" y="1293876"/>
                  </a:lnTo>
                  <a:lnTo>
                    <a:pt x="1059180" y="1325880"/>
                  </a:lnTo>
                  <a:lnTo>
                    <a:pt x="1030732" y="1338072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78879" y="2959608"/>
              <a:ext cx="1435607" cy="13517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57544" y="2938272"/>
              <a:ext cx="1478280" cy="1396365"/>
            </a:xfrm>
            <a:custGeom>
              <a:avLst/>
              <a:gdLst/>
              <a:ahLst/>
              <a:cxnLst/>
              <a:rect l="l" t="t" r="r" b="b"/>
              <a:pathLst>
                <a:path w="1478279" h="1396364">
                  <a:moveTo>
                    <a:pt x="740663" y="1395984"/>
                  </a:moveTo>
                  <a:lnTo>
                    <a:pt x="702563" y="1394459"/>
                  </a:lnTo>
                  <a:lnTo>
                    <a:pt x="664463" y="1391411"/>
                  </a:lnTo>
                  <a:lnTo>
                    <a:pt x="591311" y="1380743"/>
                  </a:lnTo>
                  <a:lnTo>
                    <a:pt x="521207" y="1363979"/>
                  </a:lnTo>
                  <a:lnTo>
                    <a:pt x="452627" y="1341119"/>
                  </a:lnTo>
                  <a:lnTo>
                    <a:pt x="388619" y="1312163"/>
                  </a:lnTo>
                  <a:lnTo>
                    <a:pt x="327659" y="1277111"/>
                  </a:lnTo>
                  <a:lnTo>
                    <a:pt x="269748" y="1237487"/>
                  </a:lnTo>
                  <a:lnTo>
                    <a:pt x="217932" y="1191767"/>
                  </a:lnTo>
                  <a:lnTo>
                    <a:pt x="169163" y="1143000"/>
                  </a:lnTo>
                  <a:lnTo>
                    <a:pt x="126491" y="1089659"/>
                  </a:lnTo>
                  <a:lnTo>
                    <a:pt x="89916" y="1031747"/>
                  </a:lnTo>
                  <a:lnTo>
                    <a:pt x="59435" y="970787"/>
                  </a:lnTo>
                  <a:lnTo>
                    <a:pt x="33527" y="906779"/>
                  </a:lnTo>
                  <a:lnTo>
                    <a:pt x="15239" y="839724"/>
                  </a:lnTo>
                  <a:lnTo>
                    <a:pt x="4571" y="769619"/>
                  </a:lnTo>
                  <a:lnTo>
                    <a:pt x="0" y="697992"/>
                  </a:lnTo>
                  <a:lnTo>
                    <a:pt x="1523" y="662939"/>
                  </a:lnTo>
                  <a:lnTo>
                    <a:pt x="9143" y="592835"/>
                  </a:lnTo>
                  <a:lnTo>
                    <a:pt x="22859" y="524255"/>
                  </a:lnTo>
                  <a:lnTo>
                    <a:pt x="44195" y="458724"/>
                  </a:lnTo>
                  <a:lnTo>
                    <a:pt x="73151" y="394716"/>
                  </a:lnTo>
                  <a:lnTo>
                    <a:pt x="89916" y="365759"/>
                  </a:lnTo>
                  <a:lnTo>
                    <a:pt x="106679" y="335279"/>
                  </a:lnTo>
                  <a:lnTo>
                    <a:pt x="146303" y="280416"/>
                  </a:lnTo>
                  <a:lnTo>
                    <a:pt x="192023" y="228600"/>
                  </a:lnTo>
                  <a:lnTo>
                    <a:pt x="242316" y="181355"/>
                  </a:lnTo>
                  <a:lnTo>
                    <a:pt x="297179" y="138683"/>
                  </a:lnTo>
                  <a:lnTo>
                    <a:pt x="356616" y="100583"/>
                  </a:lnTo>
                  <a:lnTo>
                    <a:pt x="419100" y="68579"/>
                  </a:lnTo>
                  <a:lnTo>
                    <a:pt x="484632" y="42671"/>
                  </a:lnTo>
                  <a:lnTo>
                    <a:pt x="589787" y="13716"/>
                  </a:lnTo>
                  <a:lnTo>
                    <a:pt x="701039" y="1524"/>
                  </a:lnTo>
                  <a:lnTo>
                    <a:pt x="739139" y="0"/>
                  </a:lnTo>
                  <a:lnTo>
                    <a:pt x="813816" y="3047"/>
                  </a:lnTo>
                  <a:lnTo>
                    <a:pt x="886967" y="13716"/>
                  </a:lnTo>
                  <a:lnTo>
                    <a:pt x="958595" y="32003"/>
                  </a:lnTo>
                  <a:lnTo>
                    <a:pt x="1025651" y="54863"/>
                  </a:lnTo>
                  <a:lnTo>
                    <a:pt x="1029377" y="56387"/>
                  </a:lnTo>
                  <a:lnTo>
                    <a:pt x="704087" y="56387"/>
                  </a:lnTo>
                  <a:lnTo>
                    <a:pt x="670559" y="59435"/>
                  </a:lnTo>
                  <a:lnTo>
                    <a:pt x="601979" y="68579"/>
                  </a:lnTo>
                  <a:lnTo>
                    <a:pt x="504443" y="94487"/>
                  </a:lnTo>
                  <a:lnTo>
                    <a:pt x="443483" y="118871"/>
                  </a:lnTo>
                  <a:lnTo>
                    <a:pt x="385571" y="149351"/>
                  </a:lnTo>
                  <a:lnTo>
                    <a:pt x="330707" y="182879"/>
                  </a:lnTo>
                  <a:lnTo>
                    <a:pt x="280416" y="222503"/>
                  </a:lnTo>
                  <a:lnTo>
                    <a:pt x="233171" y="266700"/>
                  </a:lnTo>
                  <a:lnTo>
                    <a:pt x="192023" y="313943"/>
                  </a:lnTo>
                  <a:lnTo>
                    <a:pt x="138683" y="391667"/>
                  </a:lnTo>
                  <a:lnTo>
                    <a:pt x="109727" y="448055"/>
                  </a:lnTo>
                  <a:lnTo>
                    <a:pt x="86867" y="507492"/>
                  </a:lnTo>
                  <a:lnTo>
                    <a:pt x="70103" y="568451"/>
                  </a:lnTo>
                  <a:lnTo>
                    <a:pt x="59435" y="630935"/>
                  </a:lnTo>
                  <a:lnTo>
                    <a:pt x="56387" y="664463"/>
                  </a:lnTo>
                  <a:lnTo>
                    <a:pt x="56387" y="729995"/>
                  </a:lnTo>
                  <a:lnTo>
                    <a:pt x="64007" y="794003"/>
                  </a:lnTo>
                  <a:lnTo>
                    <a:pt x="77723" y="856487"/>
                  </a:lnTo>
                  <a:lnTo>
                    <a:pt x="97535" y="917447"/>
                  </a:lnTo>
                  <a:lnTo>
                    <a:pt x="121919" y="975359"/>
                  </a:lnTo>
                  <a:lnTo>
                    <a:pt x="153923" y="1028700"/>
                  </a:lnTo>
                  <a:lnTo>
                    <a:pt x="190500" y="1080516"/>
                  </a:lnTo>
                  <a:lnTo>
                    <a:pt x="233171" y="1127759"/>
                  </a:lnTo>
                  <a:lnTo>
                    <a:pt x="254507" y="1150619"/>
                  </a:lnTo>
                  <a:lnTo>
                    <a:pt x="303275" y="1191767"/>
                  </a:lnTo>
                  <a:lnTo>
                    <a:pt x="356616" y="1229867"/>
                  </a:lnTo>
                  <a:lnTo>
                    <a:pt x="413003" y="1261871"/>
                  </a:lnTo>
                  <a:lnTo>
                    <a:pt x="472439" y="1289303"/>
                  </a:lnTo>
                  <a:lnTo>
                    <a:pt x="534923" y="1310639"/>
                  </a:lnTo>
                  <a:lnTo>
                    <a:pt x="633983" y="1331976"/>
                  </a:lnTo>
                  <a:lnTo>
                    <a:pt x="739139" y="1339595"/>
                  </a:lnTo>
                  <a:lnTo>
                    <a:pt x="1030528" y="1339595"/>
                  </a:lnTo>
                  <a:lnTo>
                    <a:pt x="1027175" y="1341119"/>
                  </a:lnTo>
                  <a:lnTo>
                    <a:pt x="960119" y="1363979"/>
                  </a:lnTo>
                  <a:lnTo>
                    <a:pt x="888491" y="1380743"/>
                  </a:lnTo>
                  <a:lnTo>
                    <a:pt x="815339" y="1391411"/>
                  </a:lnTo>
                  <a:lnTo>
                    <a:pt x="777239" y="1394459"/>
                  </a:lnTo>
                  <a:lnTo>
                    <a:pt x="740663" y="1395984"/>
                  </a:lnTo>
                  <a:close/>
                </a:path>
                <a:path w="1478279" h="1396364">
                  <a:moveTo>
                    <a:pt x="1030528" y="1339595"/>
                  </a:moveTo>
                  <a:lnTo>
                    <a:pt x="739139" y="1339595"/>
                  </a:lnTo>
                  <a:lnTo>
                    <a:pt x="809243" y="1336547"/>
                  </a:lnTo>
                  <a:lnTo>
                    <a:pt x="842771" y="1331976"/>
                  </a:lnTo>
                  <a:lnTo>
                    <a:pt x="909827" y="1319784"/>
                  </a:lnTo>
                  <a:lnTo>
                    <a:pt x="1005839" y="1289303"/>
                  </a:lnTo>
                  <a:lnTo>
                    <a:pt x="1065275" y="1261871"/>
                  </a:lnTo>
                  <a:lnTo>
                    <a:pt x="1121663" y="1229867"/>
                  </a:lnTo>
                  <a:lnTo>
                    <a:pt x="1175003" y="1193292"/>
                  </a:lnTo>
                  <a:lnTo>
                    <a:pt x="1222248" y="1152143"/>
                  </a:lnTo>
                  <a:lnTo>
                    <a:pt x="1266443" y="1106424"/>
                  </a:lnTo>
                  <a:lnTo>
                    <a:pt x="1324355" y="1030224"/>
                  </a:lnTo>
                  <a:lnTo>
                    <a:pt x="1356359" y="975359"/>
                  </a:lnTo>
                  <a:lnTo>
                    <a:pt x="1382267" y="918971"/>
                  </a:lnTo>
                  <a:lnTo>
                    <a:pt x="1402079" y="858011"/>
                  </a:lnTo>
                  <a:lnTo>
                    <a:pt x="1415795" y="795527"/>
                  </a:lnTo>
                  <a:lnTo>
                    <a:pt x="1421891" y="731519"/>
                  </a:lnTo>
                  <a:lnTo>
                    <a:pt x="1423416" y="697992"/>
                  </a:lnTo>
                  <a:lnTo>
                    <a:pt x="1421891" y="665987"/>
                  </a:lnTo>
                  <a:lnTo>
                    <a:pt x="1415795" y="600455"/>
                  </a:lnTo>
                  <a:lnTo>
                    <a:pt x="1402079" y="537971"/>
                  </a:lnTo>
                  <a:lnTo>
                    <a:pt x="1382267" y="478535"/>
                  </a:lnTo>
                  <a:lnTo>
                    <a:pt x="1356359" y="420624"/>
                  </a:lnTo>
                  <a:lnTo>
                    <a:pt x="1324355" y="365759"/>
                  </a:lnTo>
                  <a:lnTo>
                    <a:pt x="1267967" y="291083"/>
                  </a:lnTo>
                  <a:lnTo>
                    <a:pt x="1200911" y="224027"/>
                  </a:lnTo>
                  <a:lnTo>
                    <a:pt x="1149095" y="184403"/>
                  </a:lnTo>
                  <a:lnTo>
                    <a:pt x="1095755" y="149351"/>
                  </a:lnTo>
                  <a:lnTo>
                    <a:pt x="1036319" y="120395"/>
                  </a:lnTo>
                  <a:lnTo>
                    <a:pt x="1007363" y="106679"/>
                  </a:lnTo>
                  <a:lnTo>
                    <a:pt x="943355" y="85343"/>
                  </a:lnTo>
                  <a:lnTo>
                    <a:pt x="877823" y="68579"/>
                  </a:lnTo>
                  <a:lnTo>
                    <a:pt x="810767" y="59435"/>
                  </a:lnTo>
                  <a:lnTo>
                    <a:pt x="775716" y="56387"/>
                  </a:lnTo>
                  <a:lnTo>
                    <a:pt x="1029377" y="56387"/>
                  </a:lnTo>
                  <a:lnTo>
                    <a:pt x="1091184" y="83819"/>
                  </a:lnTo>
                  <a:lnTo>
                    <a:pt x="1152143" y="118871"/>
                  </a:lnTo>
                  <a:lnTo>
                    <a:pt x="1208532" y="158495"/>
                  </a:lnTo>
                  <a:lnTo>
                    <a:pt x="1261871" y="202691"/>
                  </a:lnTo>
                  <a:lnTo>
                    <a:pt x="1309116" y="252983"/>
                  </a:lnTo>
                  <a:lnTo>
                    <a:pt x="1351787" y="306324"/>
                  </a:lnTo>
                  <a:lnTo>
                    <a:pt x="1388363" y="364235"/>
                  </a:lnTo>
                  <a:lnTo>
                    <a:pt x="1420367" y="425195"/>
                  </a:lnTo>
                  <a:lnTo>
                    <a:pt x="1444751" y="489203"/>
                  </a:lnTo>
                  <a:lnTo>
                    <a:pt x="1463039" y="556259"/>
                  </a:lnTo>
                  <a:lnTo>
                    <a:pt x="1475232" y="626363"/>
                  </a:lnTo>
                  <a:lnTo>
                    <a:pt x="1478279" y="661416"/>
                  </a:lnTo>
                  <a:lnTo>
                    <a:pt x="1478279" y="733043"/>
                  </a:lnTo>
                  <a:lnTo>
                    <a:pt x="1470659" y="803147"/>
                  </a:lnTo>
                  <a:lnTo>
                    <a:pt x="1446275" y="905255"/>
                  </a:lnTo>
                  <a:lnTo>
                    <a:pt x="1420367" y="969263"/>
                  </a:lnTo>
                  <a:lnTo>
                    <a:pt x="1389887" y="1030224"/>
                  </a:lnTo>
                  <a:lnTo>
                    <a:pt x="1351787" y="1088135"/>
                  </a:lnTo>
                  <a:lnTo>
                    <a:pt x="1286255" y="1167384"/>
                  </a:lnTo>
                  <a:lnTo>
                    <a:pt x="1235963" y="1214627"/>
                  </a:lnTo>
                  <a:lnTo>
                    <a:pt x="1181100" y="1257300"/>
                  </a:lnTo>
                  <a:lnTo>
                    <a:pt x="1123187" y="1293876"/>
                  </a:lnTo>
                  <a:lnTo>
                    <a:pt x="1060703" y="1325879"/>
                  </a:lnTo>
                  <a:lnTo>
                    <a:pt x="1030528" y="1339595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39155" y="3544824"/>
              <a:ext cx="1435608" cy="135331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20867" y="3525011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39139" y="1394459"/>
                  </a:moveTo>
                  <a:lnTo>
                    <a:pt x="664464" y="1391411"/>
                  </a:lnTo>
                  <a:lnTo>
                    <a:pt x="591312" y="1380743"/>
                  </a:lnTo>
                  <a:lnTo>
                    <a:pt x="519683" y="1363980"/>
                  </a:lnTo>
                  <a:lnTo>
                    <a:pt x="452628" y="1339596"/>
                  </a:lnTo>
                  <a:lnTo>
                    <a:pt x="387096" y="1310640"/>
                  </a:lnTo>
                  <a:lnTo>
                    <a:pt x="326135" y="1275588"/>
                  </a:lnTo>
                  <a:lnTo>
                    <a:pt x="269748" y="1235964"/>
                  </a:lnTo>
                  <a:lnTo>
                    <a:pt x="217932" y="1191768"/>
                  </a:lnTo>
                  <a:lnTo>
                    <a:pt x="169164" y="1141476"/>
                  </a:lnTo>
                  <a:lnTo>
                    <a:pt x="126492" y="1088136"/>
                  </a:lnTo>
                  <a:lnTo>
                    <a:pt x="89916" y="1030224"/>
                  </a:lnTo>
                  <a:lnTo>
                    <a:pt x="57912" y="969264"/>
                  </a:lnTo>
                  <a:lnTo>
                    <a:pt x="33528" y="905256"/>
                  </a:lnTo>
                  <a:lnTo>
                    <a:pt x="7619" y="804672"/>
                  </a:lnTo>
                  <a:lnTo>
                    <a:pt x="0" y="733044"/>
                  </a:lnTo>
                  <a:lnTo>
                    <a:pt x="0" y="661416"/>
                  </a:lnTo>
                  <a:lnTo>
                    <a:pt x="7619" y="591312"/>
                  </a:lnTo>
                  <a:lnTo>
                    <a:pt x="22860" y="522732"/>
                  </a:lnTo>
                  <a:lnTo>
                    <a:pt x="44196" y="457200"/>
                  </a:lnTo>
                  <a:lnTo>
                    <a:pt x="88392" y="364236"/>
                  </a:lnTo>
                  <a:lnTo>
                    <a:pt x="126492" y="306324"/>
                  </a:lnTo>
                  <a:lnTo>
                    <a:pt x="169164" y="252984"/>
                  </a:lnTo>
                  <a:lnTo>
                    <a:pt x="216408" y="204216"/>
                  </a:lnTo>
                  <a:lnTo>
                    <a:pt x="268224" y="158496"/>
                  </a:lnTo>
                  <a:lnTo>
                    <a:pt x="326135" y="118872"/>
                  </a:lnTo>
                  <a:lnTo>
                    <a:pt x="387096" y="83820"/>
                  </a:lnTo>
                  <a:lnTo>
                    <a:pt x="451103" y="54864"/>
                  </a:lnTo>
                  <a:lnTo>
                    <a:pt x="519683" y="30480"/>
                  </a:lnTo>
                  <a:lnTo>
                    <a:pt x="589787" y="13716"/>
                  </a:lnTo>
                  <a:lnTo>
                    <a:pt x="662939" y="3048"/>
                  </a:lnTo>
                  <a:lnTo>
                    <a:pt x="701039" y="0"/>
                  </a:lnTo>
                  <a:lnTo>
                    <a:pt x="775716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8596" y="30480"/>
                  </a:lnTo>
                  <a:lnTo>
                    <a:pt x="1025651" y="53340"/>
                  </a:lnTo>
                  <a:lnTo>
                    <a:pt x="1029208" y="54864"/>
                  </a:lnTo>
                  <a:lnTo>
                    <a:pt x="739139" y="54864"/>
                  </a:lnTo>
                  <a:lnTo>
                    <a:pt x="669035" y="57912"/>
                  </a:lnTo>
                  <a:lnTo>
                    <a:pt x="568451" y="74676"/>
                  </a:lnTo>
                  <a:lnTo>
                    <a:pt x="472439" y="105156"/>
                  </a:lnTo>
                  <a:lnTo>
                    <a:pt x="443483" y="118872"/>
                  </a:lnTo>
                  <a:lnTo>
                    <a:pt x="413003" y="132588"/>
                  </a:lnTo>
                  <a:lnTo>
                    <a:pt x="356616" y="164591"/>
                  </a:lnTo>
                  <a:lnTo>
                    <a:pt x="304800" y="201168"/>
                  </a:lnTo>
                  <a:lnTo>
                    <a:pt x="233171" y="265176"/>
                  </a:lnTo>
                  <a:lnTo>
                    <a:pt x="211835" y="289560"/>
                  </a:lnTo>
                  <a:lnTo>
                    <a:pt x="190500" y="312420"/>
                  </a:lnTo>
                  <a:lnTo>
                    <a:pt x="153924" y="364236"/>
                  </a:lnTo>
                  <a:lnTo>
                    <a:pt x="123444" y="419100"/>
                  </a:lnTo>
                  <a:lnTo>
                    <a:pt x="97535" y="475488"/>
                  </a:lnTo>
                  <a:lnTo>
                    <a:pt x="77724" y="536448"/>
                  </a:lnTo>
                  <a:lnTo>
                    <a:pt x="64008" y="598932"/>
                  </a:lnTo>
                  <a:lnTo>
                    <a:pt x="56387" y="662940"/>
                  </a:lnTo>
                  <a:lnTo>
                    <a:pt x="54864" y="696468"/>
                  </a:lnTo>
                  <a:lnTo>
                    <a:pt x="56387" y="728472"/>
                  </a:lnTo>
                  <a:lnTo>
                    <a:pt x="62483" y="794004"/>
                  </a:lnTo>
                  <a:lnTo>
                    <a:pt x="76200" y="856488"/>
                  </a:lnTo>
                  <a:lnTo>
                    <a:pt x="96012" y="915924"/>
                  </a:lnTo>
                  <a:lnTo>
                    <a:pt x="121919" y="973836"/>
                  </a:lnTo>
                  <a:lnTo>
                    <a:pt x="153924" y="1028700"/>
                  </a:lnTo>
                  <a:lnTo>
                    <a:pt x="210312" y="1103376"/>
                  </a:lnTo>
                  <a:lnTo>
                    <a:pt x="254508" y="1149096"/>
                  </a:lnTo>
                  <a:lnTo>
                    <a:pt x="303276" y="1191768"/>
                  </a:lnTo>
                  <a:lnTo>
                    <a:pt x="355092" y="1228344"/>
                  </a:lnTo>
                  <a:lnTo>
                    <a:pt x="411480" y="1260348"/>
                  </a:lnTo>
                  <a:lnTo>
                    <a:pt x="502919" y="1299972"/>
                  </a:lnTo>
                  <a:lnTo>
                    <a:pt x="566928" y="1318260"/>
                  </a:lnTo>
                  <a:lnTo>
                    <a:pt x="669035" y="1335024"/>
                  </a:lnTo>
                  <a:lnTo>
                    <a:pt x="702564" y="1338072"/>
                  </a:lnTo>
                  <a:lnTo>
                    <a:pt x="1030732" y="1338072"/>
                  </a:lnTo>
                  <a:lnTo>
                    <a:pt x="1027176" y="1339596"/>
                  </a:lnTo>
                  <a:lnTo>
                    <a:pt x="923544" y="1373124"/>
                  </a:lnTo>
                  <a:lnTo>
                    <a:pt x="851916" y="1386840"/>
                  </a:lnTo>
                  <a:lnTo>
                    <a:pt x="815339" y="1391411"/>
                  </a:lnTo>
                  <a:lnTo>
                    <a:pt x="739139" y="1394459"/>
                  </a:lnTo>
                  <a:close/>
                </a:path>
                <a:path w="1478279" h="1394460">
                  <a:moveTo>
                    <a:pt x="1030732" y="1338072"/>
                  </a:moveTo>
                  <a:lnTo>
                    <a:pt x="774192" y="1338072"/>
                  </a:lnTo>
                  <a:lnTo>
                    <a:pt x="842771" y="1331976"/>
                  </a:lnTo>
                  <a:lnTo>
                    <a:pt x="876300" y="1325880"/>
                  </a:lnTo>
                  <a:lnTo>
                    <a:pt x="941832" y="1310640"/>
                  </a:lnTo>
                  <a:lnTo>
                    <a:pt x="1005839" y="1287780"/>
                  </a:lnTo>
                  <a:lnTo>
                    <a:pt x="1065276" y="1261872"/>
                  </a:lnTo>
                  <a:lnTo>
                    <a:pt x="1121664" y="1228344"/>
                  </a:lnTo>
                  <a:lnTo>
                    <a:pt x="1199387" y="1171956"/>
                  </a:lnTo>
                  <a:lnTo>
                    <a:pt x="1245108" y="1127760"/>
                  </a:lnTo>
                  <a:lnTo>
                    <a:pt x="1306067" y="1056132"/>
                  </a:lnTo>
                  <a:lnTo>
                    <a:pt x="1354835" y="975360"/>
                  </a:lnTo>
                  <a:lnTo>
                    <a:pt x="1380744" y="917448"/>
                  </a:lnTo>
                  <a:lnTo>
                    <a:pt x="1400555" y="858012"/>
                  </a:lnTo>
                  <a:lnTo>
                    <a:pt x="1414271" y="795528"/>
                  </a:lnTo>
                  <a:lnTo>
                    <a:pt x="1421892" y="729996"/>
                  </a:lnTo>
                  <a:lnTo>
                    <a:pt x="1423416" y="697992"/>
                  </a:lnTo>
                  <a:lnTo>
                    <a:pt x="1421892" y="664464"/>
                  </a:lnTo>
                  <a:lnTo>
                    <a:pt x="1409700" y="568452"/>
                  </a:lnTo>
                  <a:lnTo>
                    <a:pt x="1392935" y="507491"/>
                  </a:lnTo>
                  <a:lnTo>
                    <a:pt x="1370076" y="448056"/>
                  </a:lnTo>
                  <a:lnTo>
                    <a:pt x="1341119" y="391668"/>
                  </a:lnTo>
                  <a:lnTo>
                    <a:pt x="1287780" y="313944"/>
                  </a:lnTo>
                  <a:lnTo>
                    <a:pt x="1246632" y="266700"/>
                  </a:lnTo>
                  <a:lnTo>
                    <a:pt x="1199387" y="222504"/>
                  </a:lnTo>
                  <a:lnTo>
                    <a:pt x="1149096" y="182880"/>
                  </a:lnTo>
                  <a:lnTo>
                    <a:pt x="1094232" y="149352"/>
                  </a:lnTo>
                  <a:lnTo>
                    <a:pt x="1036319" y="118872"/>
                  </a:lnTo>
                  <a:lnTo>
                    <a:pt x="975360" y="94488"/>
                  </a:lnTo>
                  <a:lnTo>
                    <a:pt x="911351" y="76200"/>
                  </a:lnTo>
                  <a:lnTo>
                    <a:pt x="844296" y="62484"/>
                  </a:lnTo>
                  <a:lnTo>
                    <a:pt x="739139" y="54864"/>
                  </a:lnTo>
                  <a:lnTo>
                    <a:pt x="1029208" y="54864"/>
                  </a:lnTo>
                  <a:lnTo>
                    <a:pt x="1057655" y="67056"/>
                  </a:lnTo>
                  <a:lnTo>
                    <a:pt x="1089660" y="83820"/>
                  </a:lnTo>
                  <a:lnTo>
                    <a:pt x="1121664" y="99060"/>
                  </a:lnTo>
                  <a:lnTo>
                    <a:pt x="1179576" y="137160"/>
                  </a:lnTo>
                  <a:lnTo>
                    <a:pt x="1234439" y="179832"/>
                  </a:lnTo>
                  <a:lnTo>
                    <a:pt x="1309116" y="251460"/>
                  </a:lnTo>
                  <a:lnTo>
                    <a:pt x="1351787" y="306324"/>
                  </a:lnTo>
                  <a:lnTo>
                    <a:pt x="1388364" y="362712"/>
                  </a:lnTo>
                  <a:lnTo>
                    <a:pt x="1420367" y="423672"/>
                  </a:lnTo>
                  <a:lnTo>
                    <a:pt x="1444751" y="489204"/>
                  </a:lnTo>
                  <a:lnTo>
                    <a:pt x="1463039" y="554736"/>
                  </a:lnTo>
                  <a:lnTo>
                    <a:pt x="1475232" y="624840"/>
                  </a:lnTo>
                  <a:lnTo>
                    <a:pt x="1476946" y="664464"/>
                  </a:lnTo>
                  <a:lnTo>
                    <a:pt x="1478280" y="696468"/>
                  </a:lnTo>
                  <a:lnTo>
                    <a:pt x="1478280" y="731520"/>
                  </a:lnTo>
                  <a:lnTo>
                    <a:pt x="1475232" y="768096"/>
                  </a:lnTo>
                  <a:lnTo>
                    <a:pt x="1470660" y="803148"/>
                  </a:lnTo>
                  <a:lnTo>
                    <a:pt x="1463039" y="836676"/>
                  </a:lnTo>
                  <a:lnTo>
                    <a:pt x="1455419" y="871728"/>
                  </a:lnTo>
                  <a:lnTo>
                    <a:pt x="1444751" y="903732"/>
                  </a:lnTo>
                  <a:lnTo>
                    <a:pt x="1434084" y="937260"/>
                  </a:lnTo>
                  <a:lnTo>
                    <a:pt x="1420367" y="967740"/>
                  </a:lnTo>
                  <a:lnTo>
                    <a:pt x="1389887" y="1030224"/>
                  </a:lnTo>
                  <a:lnTo>
                    <a:pt x="1331976" y="1114044"/>
                  </a:lnTo>
                  <a:lnTo>
                    <a:pt x="1286255" y="1165860"/>
                  </a:lnTo>
                  <a:lnTo>
                    <a:pt x="1235964" y="1213104"/>
                  </a:lnTo>
                  <a:lnTo>
                    <a:pt x="1181100" y="1255776"/>
                  </a:lnTo>
                  <a:lnTo>
                    <a:pt x="1121664" y="1293876"/>
                  </a:lnTo>
                  <a:lnTo>
                    <a:pt x="1059180" y="1325880"/>
                  </a:lnTo>
                  <a:lnTo>
                    <a:pt x="1030732" y="1338072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6519" y="3965448"/>
              <a:ext cx="1434083" cy="13472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25183" y="3942588"/>
              <a:ext cx="1478280" cy="1396365"/>
            </a:xfrm>
            <a:custGeom>
              <a:avLst/>
              <a:gdLst/>
              <a:ahLst/>
              <a:cxnLst/>
              <a:rect l="l" t="t" r="r" b="b"/>
              <a:pathLst>
                <a:path w="1478279" h="1396364">
                  <a:moveTo>
                    <a:pt x="739139" y="1395983"/>
                  </a:moveTo>
                  <a:lnTo>
                    <a:pt x="664464" y="1391411"/>
                  </a:lnTo>
                  <a:lnTo>
                    <a:pt x="591312" y="1380743"/>
                  </a:lnTo>
                  <a:lnTo>
                    <a:pt x="519683" y="1363979"/>
                  </a:lnTo>
                  <a:lnTo>
                    <a:pt x="452628" y="1341119"/>
                  </a:lnTo>
                  <a:lnTo>
                    <a:pt x="388619" y="1312163"/>
                  </a:lnTo>
                  <a:lnTo>
                    <a:pt x="327660" y="1277111"/>
                  </a:lnTo>
                  <a:lnTo>
                    <a:pt x="269748" y="1237488"/>
                  </a:lnTo>
                  <a:lnTo>
                    <a:pt x="217932" y="1191767"/>
                  </a:lnTo>
                  <a:lnTo>
                    <a:pt x="169164" y="1142999"/>
                  </a:lnTo>
                  <a:lnTo>
                    <a:pt x="126492" y="1089659"/>
                  </a:lnTo>
                  <a:lnTo>
                    <a:pt x="89916" y="1031747"/>
                  </a:lnTo>
                  <a:lnTo>
                    <a:pt x="57912" y="970788"/>
                  </a:lnTo>
                  <a:lnTo>
                    <a:pt x="33528" y="906779"/>
                  </a:lnTo>
                  <a:lnTo>
                    <a:pt x="15239" y="839723"/>
                  </a:lnTo>
                  <a:lnTo>
                    <a:pt x="3048" y="769619"/>
                  </a:lnTo>
                  <a:lnTo>
                    <a:pt x="0" y="734567"/>
                  </a:lnTo>
                  <a:lnTo>
                    <a:pt x="0" y="662939"/>
                  </a:lnTo>
                  <a:lnTo>
                    <a:pt x="7619" y="592835"/>
                  </a:lnTo>
                  <a:lnTo>
                    <a:pt x="22860" y="524255"/>
                  </a:lnTo>
                  <a:lnTo>
                    <a:pt x="44196" y="458723"/>
                  </a:lnTo>
                  <a:lnTo>
                    <a:pt x="88392" y="365759"/>
                  </a:lnTo>
                  <a:lnTo>
                    <a:pt x="126492" y="307847"/>
                  </a:lnTo>
                  <a:lnTo>
                    <a:pt x="192023" y="228600"/>
                  </a:lnTo>
                  <a:lnTo>
                    <a:pt x="242316" y="181355"/>
                  </a:lnTo>
                  <a:lnTo>
                    <a:pt x="297180" y="138683"/>
                  </a:lnTo>
                  <a:lnTo>
                    <a:pt x="356616" y="100583"/>
                  </a:lnTo>
                  <a:lnTo>
                    <a:pt x="419100" y="68579"/>
                  </a:lnTo>
                  <a:lnTo>
                    <a:pt x="484632" y="42671"/>
                  </a:lnTo>
                  <a:lnTo>
                    <a:pt x="554735" y="22859"/>
                  </a:lnTo>
                  <a:lnTo>
                    <a:pt x="626364" y="9143"/>
                  </a:lnTo>
                  <a:lnTo>
                    <a:pt x="701039" y="1523"/>
                  </a:lnTo>
                  <a:lnTo>
                    <a:pt x="739139" y="0"/>
                  </a:lnTo>
                  <a:lnTo>
                    <a:pt x="775716" y="1523"/>
                  </a:lnTo>
                  <a:lnTo>
                    <a:pt x="850392" y="7619"/>
                  </a:lnTo>
                  <a:lnTo>
                    <a:pt x="923544" y="21335"/>
                  </a:lnTo>
                  <a:lnTo>
                    <a:pt x="992123" y="42671"/>
                  </a:lnTo>
                  <a:lnTo>
                    <a:pt x="1029377" y="56387"/>
                  </a:lnTo>
                  <a:lnTo>
                    <a:pt x="704087" y="56387"/>
                  </a:lnTo>
                  <a:lnTo>
                    <a:pt x="669035" y="59435"/>
                  </a:lnTo>
                  <a:lnTo>
                    <a:pt x="601980" y="68579"/>
                  </a:lnTo>
                  <a:lnTo>
                    <a:pt x="504444" y="94487"/>
                  </a:lnTo>
                  <a:lnTo>
                    <a:pt x="443483" y="118871"/>
                  </a:lnTo>
                  <a:lnTo>
                    <a:pt x="384048" y="149351"/>
                  </a:lnTo>
                  <a:lnTo>
                    <a:pt x="304800" y="202691"/>
                  </a:lnTo>
                  <a:lnTo>
                    <a:pt x="256032" y="243839"/>
                  </a:lnTo>
                  <a:lnTo>
                    <a:pt x="211835" y="289559"/>
                  </a:lnTo>
                  <a:lnTo>
                    <a:pt x="172212" y="339851"/>
                  </a:lnTo>
                  <a:lnTo>
                    <a:pt x="138683" y="391667"/>
                  </a:lnTo>
                  <a:lnTo>
                    <a:pt x="109728" y="448055"/>
                  </a:lnTo>
                  <a:lnTo>
                    <a:pt x="86867" y="507492"/>
                  </a:lnTo>
                  <a:lnTo>
                    <a:pt x="70103" y="568451"/>
                  </a:lnTo>
                  <a:lnTo>
                    <a:pt x="59435" y="632459"/>
                  </a:lnTo>
                  <a:lnTo>
                    <a:pt x="54864" y="697992"/>
                  </a:lnTo>
                  <a:lnTo>
                    <a:pt x="56387" y="729995"/>
                  </a:lnTo>
                  <a:lnTo>
                    <a:pt x="68580" y="826008"/>
                  </a:lnTo>
                  <a:lnTo>
                    <a:pt x="85344" y="886967"/>
                  </a:lnTo>
                  <a:lnTo>
                    <a:pt x="108203" y="946404"/>
                  </a:lnTo>
                  <a:lnTo>
                    <a:pt x="137160" y="1002792"/>
                  </a:lnTo>
                  <a:lnTo>
                    <a:pt x="172212" y="1056131"/>
                  </a:lnTo>
                  <a:lnTo>
                    <a:pt x="210312" y="1104899"/>
                  </a:lnTo>
                  <a:lnTo>
                    <a:pt x="254508" y="1150619"/>
                  </a:lnTo>
                  <a:lnTo>
                    <a:pt x="303276" y="1191767"/>
                  </a:lnTo>
                  <a:lnTo>
                    <a:pt x="356616" y="1229867"/>
                  </a:lnTo>
                  <a:lnTo>
                    <a:pt x="413003" y="1261872"/>
                  </a:lnTo>
                  <a:lnTo>
                    <a:pt x="472439" y="1289304"/>
                  </a:lnTo>
                  <a:lnTo>
                    <a:pt x="534923" y="1310640"/>
                  </a:lnTo>
                  <a:lnTo>
                    <a:pt x="633983" y="1331976"/>
                  </a:lnTo>
                  <a:lnTo>
                    <a:pt x="739139" y="1339595"/>
                  </a:lnTo>
                  <a:lnTo>
                    <a:pt x="1030731" y="1339595"/>
                  </a:lnTo>
                  <a:lnTo>
                    <a:pt x="1027176" y="1341119"/>
                  </a:lnTo>
                  <a:lnTo>
                    <a:pt x="958596" y="1363979"/>
                  </a:lnTo>
                  <a:lnTo>
                    <a:pt x="888492" y="1380743"/>
                  </a:lnTo>
                  <a:lnTo>
                    <a:pt x="815339" y="1391411"/>
                  </a:lnTo>
                  <a:lnTo>
                    <a:pt x="777239" y="1394459"/>
                  </a:lnTo>
                  <a:lnTo>
                    <a:pt x="739139" y="1395983"/>
                  </a:lnTo>
                  <a:close/>
                </a:path>
                <a:path w="1478279" h="1396364">
                  <a:moveTo>
                    <a:pt x="1030731" y="1339595"/>
                  </a:moveTo>
                  <a:lnTo>
                    <a:pt x="774192" y="1339595"/>
                  </a:lnTo>
                  <a:lnTo>
                    <a:pt x="809244" y="1336547"/>
                  </a:lnTo>
                  <a:lnTo>
                    <a:pt x="876300" y="1327404"/>
                  </a:lnTo>
                  <a:lnTo>
                    <a:pt x="973835" y="1301495"/>
                  </a:lnTo>
                  <a:lnTo>
                    <a:pt x="1034796" y="1277111"/>
                  </a:lnTo>
                  <a:lnTo>
                    <a:pt x="1094232" y="1246631"/>
                  </a:lnTo>
                  <a:lnTo>
                    <a:pt x="1173480" y="1193292"/>
                  </a:lnTo>
                  <a:lnTo>
                    <a:pt x="1222248" y="1152143"/>
                  </a:lnTo>
                  <a:lnTo>
                    <a:pt x="1266444" y="1106424"/>
                  </a:lnTo>
                  <a:lnTo>
                    <a:pt x="1324355" y="1030224"/>
                  </a:lnTo>
                  <a:lnTo>
                    <a:pt x="1354835" y="976883"/>
                  </a:lnTo>
                  <a:lnTo>
                    <a:pt x="1380744" y="918971"/>
                  </a:lnTo>
                  <a:lnTo>
                    <a:pt x="1400555" y="858011"/>
                  </a:lnTo>
                  <a:lnTo>
                    <a:pt x="1414271" y="795527"/>
                  </a:lnTo>
                  <a:lnTo>
                    <a:pt x="1421892" y="731519"/>
                  </a:lnTo>
                  <a:lnTo>
                    <a:pt x="1423416" y="697992"/>
                  </a:lnTo>
                  <a:lnTo>
                    <a:pt x="1421892" y="665987"/>
                  </a:lnTo>
                  <a:lnTo>
                    <a:pt x="1415796" y="600455"/>
                  </a:lnTo>
                  <a:lnTo>
                    <a:pt x="1402080" y="537971"/>
                  </a:lnTo>
                  <a:lnTo>
                    <a:pt x="1382267" y="478535"/>
                  </a:lnTo>
                  <a:lnTo>
                    <a:pt x="1356360" y="420623"/>
                  </a:lnTo>
                  <a:lnTo>
                    <a:pt x="1324355" y="365759"/>
                  </a:lnTo>
                  <a:lnTo>
                    <a:pt x="1267967" y="291083"/>
                  </a:lnTo>
                  <a:lnTo>
                    <a:pt x="1223771" y="245363"/>
                  </a:lnTo>
                  <a:lnTo>
                    <a:pt x="1175003" y="204215"/>
                  </a:lnTo>
                  <a:lnTo>
                    <a:pt x="1123187" y="166115"/>
                  </a:lnTo>
                  <a:lnTo>
                    <a:pt x="1066800" y="134111"/>
                  </a:lnTo>
                  <a:lnTo>
                    <a:pt x="1005839" y="106679"/>
                  </a:lnTo>
                  <a:lnTo>
                    <a:pt x="943355" y="85343"/>
                  </a:lnTo>
                  <a:lnTo>
                    <a:pt x="844296" y="64008"/>
                  </a:lnTo>
                  <a:lnTo>
                    <a:pt x="775716" y="56387"/>
                  </a:lnTo>
                  <a:lnTo>
                    <a:pt x="1029377" y="56387"/>
                  </a:lnTo>
                  <a:lnTo>
                    <a:pt x="1091184" y="83819"/>
                  </a:lnTo>
                  <a:lnTo>
                    <a:pt x="1152144" y="118871"/>
                  </a:lnTo>
                  <a:lnTo>
                    <a:pt x="1208532" y="158495"/>
                  </a:lnTo>
                  <a:lnTo>
                    <a:pt x="1260348" y="204215"/>
                  </a:lnTo>
                  <a:lnTo>
                    <a:pt x="1309116" y="252983"/>
                  </a:lnTo>
                  <a:lnTo>
                    <a:pt x="1351787" y="306323"/>
                  </a:lnTo>
                  <a:lnTo>
                    <a:pt x="1388364" y="364235"/>
                  </a:lnTo>
                  <a:lnTo>
                    <a:pt x="1420367" y="425195"/>
                  </a:lnTo>
                  <a:lnTo>
                    <a:pt x="1444751" y="489203"/>
                  </a:lnTo>
                  <a:lnTo>
                    <a:pt x="1463039" y="556259"/>
                  </a:lnTo>
                  <a:lnTo>
                    <a:pt x="1475232" y="626363"/>
                  </a:lnTo>
                  <a:lnTo>
                    <a:pt x="1478280" y="661415"/>
                  </a:lnTo>
                  <a:lnTo>
                    <a:pt x="1478280" y="733043"/>
                  </a:lnTo>
                  <a:lnTo>
                    <a:pt x="1470660" y="803147"/>
                  </a:lnTo>
                  <a:lnTo>
                    <a:pt x="1455419" y="871727"/>
                  </a:lnTo>
                  <a:lnTo>
                    <a:pt x="1434084" y="937259"/>
                  </a:lnTo>
                  <a:lnTo>
                    <a:pt x="1389887" y="1030224"/>
                  </a:lnTo>
                  <a:lnTo>
                    <a:pt x="1351787" y="1088135"/>
                  </a:lnTo>
                  <a:lnTo>
                    <a:pt x="1286255" y="1167383"/>
                  </a:lnTo>
                  <a:lnTo>
                    <a:pt x="1235964" y="1214627"/>
                  </a:lnTo>
                  <a:lnTo>
                    <a:pt x="1181100" y="1257299"/>
                  </a:lnTo>
                  <a:lnTo>
                    <a:pt x="1123187" y="1293876"/>
                  </a:lnTo>
                  <a:lnTo>
                    <a:pt x="1059180" y="1327404"/>
                  </a:lnTo>
                  <a:lnTo>
                    <a:pt x="1030731" y="1339595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7547" y="4634483"/>
              <a:ext cx="1431035" cy="135178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04687" y="4613148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39140" y="1394459"/>
                  </a:moveTo>
                  <a:lnTo>
                    <a:pt x="664464" y="1391412"/>
                  </a:lnTo>
                  <a:lnTo>
                    <a:pt x="591312" y="1380744"/>
                  </a:lnTo>
                  <a:lnTo>
                    <a:pt x="519683" y="1363980"/>
                  </a:lnTo>
                  <a:lnTo>
                    <a:pt x="452628" y="1339596"/>
                  </a:lnTo>
                  <a:lnTo>
                    <a:pt x="387096" y="1310639"/>
                  </a:lnTo>
                  <a:lnTo>
                    <a:pt x="326135" y="1275587"/>
                  </a:lnTo>
                  <a:lnTo>
                    <a:pt x="242316" y="1214628"/>
                  </a:lnTo>
                  <a:lnTo>
                    <a:pt x="192024" y="1167384"/>
                  </a:lnTo>
                  <a:lnTo>
                    <a:pt x="147828" y="1115567"/>
                  </a:lnTo>
                  <a:lnTo>
                    <a:pt x="106680" y="1060703"/>
                  </a:lnTo>
                  <a:lnTo>
                    <a:pt x="89916" y="1030223"/>
                  </a:lnTo>
                  <a:lnTo>
                    <a:pt x="73151" y="1001267"/>
                  </a:lnTo>
                  <a:lnTo>
                    <a:pt x="44196" y="938784"/>
                  </a:lnTo>
                  <a:lnTo>
                    <a:pt x="22860" y="871728"/>
                  </a:lnTo>
                  <a:lnTo>
                    <a:pt x="7619" y="804671"/>
                  </a:lnTo>
                  <a:lnTo>
                    <a:pt x="0" y="733044"/>
                  </a:lnTo>
                  <a:lnTo>
                    <a:pt x="0" y="661416"/>
                  </a:lnTo>
                  <a:lnTo>
                    <a:pt x="7619" y="591312"/>
                  </a:lnTo>
                  <a:lnTo>
                    <a:pt x="22860" y="522732"/>
                  </a:lnTo>
                  <a:lnTo>
                    <a:pt x="44196" y="457200"/>
                  </a:lnTo>
                  <a:lnTo>
                    <a:pt x="88392" y="364235"/>
                  </a:lnTo>
                  <a:lnTo>
                    <a:pt x="126492" y="306323"/>
                  </a:lnTo>
                  <a:lnTo>
                    <a:pt x="169164" y="252983"/>
                  </a:lnTo>
                  <a:lnTo>
                    <a:pt x="216408" y="204216"/>
                  </a:lnTo>
                  <a:lnTo>
                    <a:pt x="268224" y="158495"/>
                  </a:lnTo>
                  <a:lnTo>
                    <a:pt x="326135" y="118871"/>
                  </a:lnTo>
                  <a:lnTo>
                    <a:pt x="387096" y="83819"/>
                  </a:lnTo>
                  <a:lnTo>
                    <a:pt x="451104" y="54863"/>
                  </a:lnTo>
                  <a:lnTo>
                    <a:pt x="519683" y="30479"/>
                  </a:lnTo>
                  <a:lnTo>
                    <a:pt x="589788" y="13716"/>
                  </a:lnTo>
                  <a:lnTo>
                    <a:pt x="662940" y="3048"/>
                  </a:lnTo>
                  <a:lnTo>
                    <a:pt x="701040" y="0"/>
                  </a:lnTo>
                  <a:lnTo>
                    <a:pt x="775716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7072" y="30479"/>
                  </a:lnTo>
                  <a:lnTo>
                    <a:pt x="1025651" y="53340"/>
                  </a:lnTo>
                  <a:lnTo>
                    <a:pt x="1029207" y="54863"/>
                  </a:lnTo>
                  <a:lnTo>
                    <a:pt x="739140" y="54863"/>
                  </a:lnTo>
                  <a:lnTo>
                    <a:pt x="669035" y="57911"/>
                  </a:lnTo>
                  <a:lnTo>
                    <a:pt x="568451" y="74675"/>
                  </a:lnTo>
                  <a:lnTo>
                    <a:pt x="472440" y="105155"/>
                  </a:lnTo>
                  <a:lnTo>
                    <a:pt x="413004" y="132587"/>
                  </a:lnTo>
                  <a:lnTo>
                    <a:pt x="356616" y="164591"/>
                  </a:lnTo>
                  <a:lnTo>
                    <a:pt x="304800" y="201167"/>
                  </a:lnTo>
                  <a:lnTo>
                    <a:pt x="233172" y="265175"/>
                  </a:lnTo>
                  <a:lnTo>
                    <a:pt x="211835" y="289559"/>
                  </a:lnTo>
                  <a:lnTo>
                    <a:pt x="190500" y="312419"/>
                  </a:lnTo>
                  <a:lnTo>
                    <a:pt x="153924" y="364235"/>
                  </a:lnTo>
                  <a:lnTo>
                    <a:pt x="109728" y="446532"/>
                  </a:lnTo>
                  <a:lnTo>
                    <a:pt x="76200" y="536448"/>
                  </a:lnTo>
                  <a:lnTo>
                    <a:pt x="59435" y="630935"/>
                  </a:lnTo>
                  <a:lnTo>
                    <a:pt x="54864" y="696467"/>
                  </a:lnTo>
                  <a:lnTo>
                    <a:pt x="56388" y="729996"/>
                  </a:lnTo>
                  <a:lnTo>
                    <a:pt x="62483" y="794003"/>
                  </a:lnTo>
                  <a:lnTo>
                    <a:pt x="76200" y="856487"/>
                  </a:lnTo>
                  <a:lnTo>
                    <a:pt x="96012" y="915923"/>
                  </a:lnTo>
                  <a:lnTo>
                    <a:pt x="121919" y="973835"/>
                  </a:lnTo>
                  <a:lnTo>
                    <a:pt x="153924" y="1028700"/>
                  </a:lnTo>
                  <a:lnTo>
                    <a:pt x="210312" y="1103375"/>
                  </a:lnTo>
                  <a:lnTo>
                    <a:pt x="254508" y="1149096"/>
                  </a:lnTo>
                  <a:lnTo>
                    <a:pt x="303276" y="1191767"/>
                  </a:lnTo>
                  <a:lnTo>
                    <a:pt x="355092" y="1228344"/>
                  </a:lnTo>
                  <a:lnTo>
                    <a:pt x="411480" y="1260348"/>
                  </a:lnTo>
                  <a:lnTo>
                    <a:pt x="502919" y="1299971"/>
                  </a:lnTo>
                  <a:lnTo>
                    <a:pt x="566928" y="1318259"/>
                  </a:lnTo>
                  <a:lnTo>
                    <a:pt x="667512" y="1335023"/>
                  </a:lnTo>
                  <a:lnTo>
                    <a:pt x="702564" y="1338071"/>
                  </a:lnTo>
                  <a:lnTo>
                    <a:pt x="1030733" y="1338071"/>
                  </a:lnTo>
                  <a:lnTo>
                    <a:pt x="1027176" y="1339596"/>
                  </a:lnTo>
                  <a:lnTo>
                    <a:pt x="923544" y="1373123"/>
                  </a:lnTo>
                  <a:lnTo>
                    <a:pt x="851916" y="1386839"/>
                  </a:lnTo>
                  <a:lnTo>
                    <a:pt x="815340" y="1391412"/>
                  </a:lnTo>
                  <a:lnTo>
                    <a:pt x="739140" y="1394459"/>
                  </a:lnTo>
                  <a:close/>
                </a:path>
                <a:path w="1478279" h="1394460">
                  <a:moveTo>
                    <a:pt x="1030733" y="1338071"/>
                  </a:moveTo>
                  <a:lnTo>
                    <a:pt x="774192" y="1338071"/>
                  </a:lnTo>
                  <a:lnTo>
                    <a:pt x="842772" y="1331975"/>
                  </a:lnTo>
                  <a:lnTo>
                    <a:pt x="876300" y="1325880"/>
                  </a:lnTo>
                  <a:lnTo>
                    <a:pt x="941832" y="1310639"/>
                  </a:lnTo>
                  <a:lnTo>
                    <a:pt x="1034796" y="1275587"/>
                  </a:lnTo>
                  <a:lnTo>
                    <a:pt x="1092708" y="1245107"/>
                  </a:lnTo>
                  <a:lnTo>
                    <a:pt x="1121664" y="1228344"/>
                  </a:lnTo>
                  <a:lnTo>
                    <a:pt x="1199388" y="1171955"/>
                  </a:lnTo>
                  <a:lnTo>
                    <a:pt x="1245108" y="1127759"/>
                  </a:lnTo>
                  <a:lnTo>
                    <a:pt x="1306067" y="1056132"/>
                  </a:lnTo>
                  <a:lnTo>
                    <a:pt x="1354835" y="975359"/>
                  </a:lnTo>
                  <a:lnTo>
                    <a:pt x="1380744" y="917448"/>
                  </a:lnTo>
                  <a:lnTo>
                    <a:pt x="1400556" y="858012"/>
                  </a:lnTo>
                  <a:lnTo>
                    <a:pt x="1414272" y="795528"/>
                  </a:lnTo>
                  <a:lnTo>
                    <a:pt x="1421892" y="729996"/>
                  </a:lnTo>
                  <a:lnTo>
                    <a:pt x="1421892" y="664464"/>
                  </a:lnTo>
                  <a:lnTo>
                    <a:pt x="1414272" y="600455"/>
                  </a:lnTo>
                  <a:lnTo>
                    <a:pt x="1402080" y="537971"/>
                  </a:lnTo>
                  <a:lnTo>
                    <a:pt x="1382267" y="477012"/>
                  </a:lnTo>
                  <a:lnTo>
                    <a:pt x="1356360" y="420623"/>
                  </a:lnTo>
                  <a:lnTo>
                    <a:pt x="1324356" y="365759"/>
                  </a:lnTo>
                  <a:lnTo>
                    <a:pt x="1287780" y="313944"/>
                  </a:lnTo>
                  <a:lnTo>
                    <a:pt x="1246632" y="266700"/>
                  </a:lnTo>
                  <a:lnTo>
                    <a:pt x="1199388" y="222503"/>
                  </a:lnTo>
                  <a:lnTo>
                    <a:pt x="1149096" y="182879"/>
                  </a:lnTo>
                  <a:lnTo>
                    <a:pt x="1094232" y="149351"/>
                  </a:lnTo>
                  <a:lnTo>
                    <a:pt x="1036319" y="118871"/>
                  </a:lnTo>
                  <a:lnTo>
                    <a:pt x="975360" y="94487"/>
                  </a:lnTo>
                  <a:lnTo>
                    <a:pt x="911351" y="76200"/>
                  </a:lnTo>
                  <a:lnTo>
                    <a:pt x="844296" y="62483"/>
                  </a:lnTo>
                  <a:lnTo>
                    <a:pt x="739140" y="54863"/>
                  </a:lnTo>
                  <a:lnTo>
                    <a:pt x="1029207" y="54863"/>
                  </a:lnTo>
                  <a:lnTo>
                    <a:pt x="1057656" y="67055"/>
                  </a:lnTo>
                  <a:lnTo>
                    <a:pt x="1089660" y="83819"/>
                  </a:lnTo>
                  <a:lnTo>
                    <a:pt x="1121664" y="99059"/>
                  </a:lnTo>
                  <a:lnTo>
                    <a:pt x="1179576" y="137159"/>
                  </a:lnTo>
                  <a:lnTo>
                    <a:pt x="1234440" y="179832"/>
                  </a:lnTo>
                  <a:lnTo>
                    <a:pt x="1309116" y="251459"/>
                  </a:lnTo>
                  <a:lnTo>
                    <a:pt x="1351788" y="306323"/>
                  </a:lnTo>
                  <a:lnTo>
                    <a:pt x="1388364" y="362712"/>
                  </a:lnTo>
                  <a:lnTo>
                    <a:pt x="1420367" y="423671"/>
                  </a:lnTo>
                  <a:lnTo>
                    <a:pt x="1444751" y="489203"/>
                  </a:lnTo>
                  <a:lnTo>
                    <a:pt x="1463040" y="554735"/>
                  </a:lnTo>
                  <a:lnTo>
                    <a:pt x="1473708" y="624839"/>
                  </a:lnTo>
                  <a:lnTo>
                    <a:pt x="1478280" y="696467"/>
                  </a:lnTo>
                  <a:lnTo>
                    <a:pt x="1476692" y="733044"/>
                  </a:lnTo>
                  <a:lnTo>
                    <a:pt x="1475232" y="768096"/>
                  </a:lnTo>
                  <a:lnTo>
                    <a:pt x="1470660" y="803148"/>
                  </a:lnTo>
                  <a:lnTo>
                    <a:pt x="1463040" y="836675"/>
                  </a:lnTo>
                  <a:lnTo>
                    <a:pt x="1455419" y="871728"/>
                  </a:lnTo>
                  <a:lnTo>
                    <a:pt x="1444751" y="903732"/>
                  </a:lnTo>
                  <a:lnTo>
                    <a:pt x="1434084" y="937259"/>
                  </a:lnTo>
                  <a:lnTo>
                    <a:pt x="1420367" y="967739"/>
                  </a:lnTo>
                  <a:lnTo>
                    <a:pt x="1388364" y="1030223"/>
                  </a:lnTo>
                  <a:lnTo>
                    <a:pt x="1331976" y="1114044"/>
                  </a:lnTo>
                  <a:lnTo>
                    <a:pt x="1286256" y="1165859"/>
                  </a:lnTo>
                  <a:lnTo>
                    <a:pt x="1235964" y="1213103"/>
                  </a:lnTo>
                  <a:lnTo>
                    <a:pt x="1181100" y="1255775"/>
                  </a:lnTo>
                  <a:lnTo>
                    <a:pt x="1121664" y="1293875"/>
                  </a:lnTo>
                  <a:lnTo>
                    <a:pt x="1059180" y="1325880"/>
                  </a:lnTo>
                  <a:lnTo>
                    <a:pt x="1030733" y="1338071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68539" y="3462527"/>
              <a:ext cx="1431036" cy="13517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345680" y="3441192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78764" y="1394459"/>
                  </a:moveTo>
                  <a:lnTo>
                    <a:pt x="702564" y="1394459"/>
                  </a:lnTo>
                  <a:lnTo>
                    <a:pt x="664464" y="1391411"/>
                  </a:lnTo>
                  <a:lnTo>
                    <a:pt x="591312" y="1380743"/>
                  </a:lnTo>
                  <a:lnTo>
                    <a:pt x="521207" y="1363980"/>
                  </a:lnTo>
                  <a:lnTo>
                    <a:pt x="452627" y="1339596"/>
                  </a:lnTo>
                  <a:lnTo>
                    <a:pt x="388619" y="1310640"/>
                  </a:lnTo>
                  <a:lnTo>
                    <a:pt x="298703" y="1257300"/>
                  </a:lnTo>
                  <a:lnTo>
                    <a:pt x="243839" y="1214627"/>
                  </a:lnTo>
                  <a:lnTo>
                    <a:pt x="193548" y="1167384"/>
                  </a:lnTo>
                  <a:lnTo>
                    <a:pt x="147827" y="1115567"/>
                  </a:lnTo>
                  <a:lnTo>
                    <a:pt x="108203" y="1060704"/>
                  </a:lnTo>
                  <a:lnTo>
                    <a:pt x="73151" y="1001267"/>
                  </a:lnTo>
                  <a:lnTo>
                    <a:pt x="59435" y="969264"/>
                  </a:lnTo>
                  <a:lnTo>
                    <a:pt x="45719" y="938783"/>
                  </a:lnTo>
                  <a:lnTo>
                    <a:pt x="22859" y="873251"/>
                  </a:lnTo>
                  <a:lnTo>
                    <a:pt x="9143" y="804672"/>
                  </a:lnTo>
                  <a:lnTo>
                    <a:pt x="1523" y="734567"/>
                  </a:lnTo>
                  <a:lnTo>
                    <a:pt x="0" y="697992"/>
                  </a:lnTo>
                  <a:lnTo>
                    <a:pt x="1523" y="661416"/>
                  </a:lnTo>
                  <a:lnTo>
                    <a:pt x="9143" y="591311"/>
                  </a:lnTo>
                  <a:lnTo>
                    <a:pt x="22859" y="522732"/>
                  </a:lnTo>
                  <a:lnTo>
                    <a:pt x="44196" y="457200"/>
                  </a:lnTo>
                  <a:lnTo>
                    <a:pt x="73151" y="394716"/>
                  </a:lnTo>
                  <a:lnTo>
                    <a:pt x="106680" y="335280"/>
                  </a:lnTo>
                  <a:lnTo>
                    <a:pt x="146303" y="278891"/>
                  </a:lnTo>
                  <a:lnTo>
                    <a:pt x="192023" y="228600"/>
                  </a:lnTo>
                  <a:lnTo>
                    <a:pt x="242316" y="181356"/>
                  </a:lnTo>
                  <a:lnTo>
                    <a:pt x="297180" y="138683"/>
                  </a:lnTo>
                  <a:lnTo>
                    <a:pt x="356616" y="100583"/>
                  </a:lnTo>
                  <a:lnTo>
                    <a:pt x="419100" y="68580"/>
                  </a:lnTo>
                  <a:lnTo>
                    <a:pt x="484632" y="41148"/>
                  </a:lnTo>
                  <a:lnTo>
                    <a:pt x="554735" y="21335"/>
                  </a:lnTo>
                  <a:lnTo>
                    <a:pt x="626364" y="7619"/>
                  </a:lnTo>
                  <a:lnTo>
                    <a:pt x="701039" y="0"/>
                  </a:lnTo>
                  <a:lnTo>
                    <a:pt x="777239" y="0"/>
                  </a:lnTo>
                  <a:lnTo>
                    <a:pt x="850391" y="7619"/>
                  </a:lnTo>
                  <a:lnTo>
                    <a:pt x="923543" y="21335"/>
                  </a:lnTo>
                  <a:lnTo>
                    <a:pt x="992123" y="41148"/>
                  </a:lnTo>
                  <a:lnTo>
                    <a:pt x="1029377" y="54864"/>
                  </a:lnTo>
                  <a:lnTo>
                    <a:pt x="740664" y="54864"/>
                  </a:lnTo>
                  <a:lnTo>
                    <a:pt x="670559" y="57911"/>
                  </a:lnTo>
                  <a:lnTo>
                    <a:pt x="568451" y="74675"/>
                  </a:lnTo>
                  <a:lnTo>
                    <a:pt x="504443" y="94488"/>
                  </a:lnTo>
                  <a:lnTo>
                    <a:pt x="413003" y="132588"/>
                  </a:lnTo>
                  <a:lnTo>
                    <a:pt x="356616" y="164591"/>
                  </a:lnTo>
                  <a:lnTo>
                    <a:pt x="304800" y="202691"/>
                  </a:lnTo>
                  <a:lnTo>
                    <a:pt x="256032" y="243840"/>
                  </a:lnTo>
                  <a:lnTo>
                    <a:pt x="211835" y="289559"/>
                  </a:lnTo>
                  <a:lnTo>
                    <a:pt x="172212" y="338327"/>
                  </a:lnTo>
                  <a:lnTo>
                    <a:pt x="138683" y="391667"/>
                  </a:lnTo>
                  <a:lnTo>
                    <a:pt x="109727" y="446532"/>
                  </a:lnTo>
                  <a:lnTo>
                    <a:pt x="86867" y="505967"/>
                  </a:lnTo>
                  <a:lnTo>
                    <a:pt x="70103" y="566927"/>
                  </a:lnTo>
                  <a:lnTo>
                    <a:pt x="59435" y="630935"/>
                  </a:lnTo>
                  <a:lnTo>
                    <a:pt x="56387" y="662940"/>
                  </a:lnTo>
                  <a:lnTo>
                    <a:pt x="56387" y="729996"/>
                  </a:lnTo>
                  <a:lnTo>
                    <a:pt x="64007" y="794004"/>
                  </a:lnTo>
                  <a:lnTo>
                    <a:pt x="77723" y="856488"/>
                  </a:lnTo>
                  <a:lnTo>
                    <a:pt x="97535" y="915924"/>
                  </a:lnTo>
                  <a:lnTo>
                    <a:pt x="121919" y="973835"/>
                  </a:lnTo>
                  <a:lnTo>
                    <a:pt x="153923" y="1028700"/>
                  </a:lnTo>
                  <a:lnTo>
                    <a:pt x="190500" y="1080516"/>
                  </a:lnTo>
                  <a:lnTo>
                    <a:pt x="233171" y="1127759"/>
                  </a:lnTo>
                  <a:lnTo>
                    <a:pt x="303275" y="1191767"/>
                  </a:lnTo>
                  <a:lnTo>
                    <a:pt x="356616" y="1228343"/>
                  </a:lnTo>
                  <a:lnTo>
                    <a:pt x="441959" y="1275588"/>
                  </a:lnTo>
                  <a:lnTo>
                    <a:pt x="502919" y="1299972"/>
                  </a:lnTo>
                  <a:lnTo>
                    <a:pt x="566927" y="1318259"/>
                  </a:lnTo>
                  <a:lnTo>
                    <a:pt x="633983" y="1331976"/>
                  </a:lnTo>
                  <a:lnTo>
                    <a:pt x="704087" y="1338072"/>
                  </a:lnTo>
                  <a:lnTo>
                    <a:pt x="739139" y="1339596"/>
                  </a:lnTo>
                  <a:lnTo>
                    <a:pt x="1027175" y="1339596"/>
                  </a:lnTo>
                  <a:lnTo>
                    <a:pt x="993648" y="1351788"/>
                  </a:lnTo>
                  <a:lnTo>
                    <a:pt x="925067" y="1373124"/>
                  </a:lnTo>
                  <a:lnTo>
                    <a:pt x="851916" y="1386840"/>
                  </a:lnTo>
                  <a:lnTo>
                    <a:pt x="815339" y="1391411"/>
                  </a:lnTo>
                  <a:lnTo>
                    <a:pt x="778764" y="1394459"/>
                  </a:lnTo>
                  <a:close/>
                </a:path>
                <a:path w="1478279" h="1394460">
                  <a:moveTo>
                    <a:pt x="1027175" y="1339596"/>
                  </a:moveTo>
                  <a:lnTo>
                    <a:pt x="739139" y="1339596"/>
                  </a:lnTo>
                  <a:lnTo>
                    <a:pt x="774191" y="1338072"/>
                  </a:lnTo>
                  <a:lnTo>
                    <a:pt x="842771" y="1331976"/>
                  </a:lnTo>
                  <a:lnTo>
                    <a:pt x="909827" y="1318259"/>
                  </a:lnTo>
                  <a:lnTo>
                    <a:pt x="973835" y="1299972"/>
                  </a:lnTo>
                  <a:lnTo>
                    <a:pt x="1036319" y="1275588"/>
                  </a:lnTo>
                  <a:lnTo>
                    <a:pt x="1094232" y="1246632"/>
                  </a:lnTo>
                  <a:lnTo>
                    <a:pt x="1149096" y="1211580"/>
                  </a:lnTo>
                  <a:lnTo>
                    <a:pt x="1199387" y="1171956"/>
                  </a:lnTo>
                  <a:lnTo>
                    <a:pt x="1245107" y="1127759"/>
                  </a:lnTo>
                  <a:lnTo>
                    <a:pt x="1287780" y="1080516"/>
                  </a:lnTo>
                  <a:lnTo>
                    <a:pt x="1324355" y="1030224"/>
                  </a:lnTo>
                  <a:lnTo>
                    <a:pt x="1356359" y="975359"/>
                  </a:lnTo>
                  <a:lnTo>
                    <a:pt x="1382267" y="917448"/>
                  </a:lnTo>
                  <a:lnTo>
                    <a:pt x="1402080" y="858011"/>
                  </a:lnTo>
                  <a:lnTo>
                    <a:pt x="1415796" y="795527"/>
                  </a:lnTo>
                  <a:lnTo>
                    <a:pt x="1421891" y="731519"/>
                  </a:lnTo>
                  <a:lnTo>
                    <a:pt x="1423416" y="697992"/>
                  </a:lnTo>
                  <a:lnTo>
                    <a:pt x="1421891" y="664464"/>
                  </a:lnTo>
                  <a:lnTo>
                    <a:pt x="1415796" y="600456"/>
                  </a:lnTo>
                  <a:lnTo>
                    <a:pt x="1402080" y="537972"/>
                  </a:lnTo>
                  <a:lnTo>
                    <a:pt x="1382267" y="477011"/>
                  </a:lnTo>
                  <a:lnTo>
                    <a:pt x="1356359" y="420624"/>
                  </a:lnTo>
                  <a:lnTo>
                    <a:pt x="1324355" y="365759"/>
                  </a:lnTo>
                  <a:lnTo>
                    <a:pt x="1287780" y="313943"/>
                  </a:lnTo>
                  <a:lnTo>
                    <a:pt x="1246632" y="266700"/>
                  </a:lnTo>
                  <a:lnTo>
                    <a:pt x="1200912" y="222504"/>
                  </a:lnTo>
                  <a:lnTo>
                    <a:pt x="1123187" y="166116"/>
                  </a:lnTo>
                  <a:lnTo>
                    <a:pt x="1066800" y="134111"/>
                  </a:lnTo>
                  <a:lnTo>
                    <a:pt x="1007364" y="106680"/>
                  </a:lnTo>
                  <a:lnTo>
                    <a:pt x="943355" y="83819"/>
                  </a:lnTo>
                  <a:lnTo>
                    <a:pt x="877823" y="68580"/>
                  </a:lnTo>
                  <a:lnTo>
                    <a:pt x="775716" y="56388"/>
                  </a:lnTo>
                  <a:lnTo>
                    <a:pt x="740664" y="54864"/>
                  </a:lnTo>
                  <a:lnTo>
                    <a:pt x="1029377" y="54864"/>
                  </a:lnTo>
                  <a:lnTo>
                    <a:pt x="1091184" y="83819"/>
                  </a:lnTo>
                  <a:lnTo>
                    <a:pt x="1152143" y="117348"/>
                  </a:lnTo>
                  <a:lnTo>
                    <a:pt x="1235964" y="179832"/>
                  </a:lnTo>
                  <a:lnTo>
                    <a:pt x="1286255" y="227075"/>
                  </a:lnTo>
                  <a:lnTo>
                    <a:pt x="1330451" y="278891"/>
                  </a:lnTo>
                  <a:lnTo>
                    <a:pt x="1371600" y="333756"/>
                  </a:lnTo>
                  <a:lnTo>
                    <a:pt x="1405127" y="393192"/>
                  </a:lnTo>
                  <a:lnTo>
                    <a:pt x="1434084" y="455675"/>
                  </a:lnTo>
                  <a:lnTo>
                    <a:pt x="1444751" y="489204"/>
                  </a:lnTo>
                  <a:lnTo>
                    <a:pt x="1455419" y="521208"/>
                  </a:lnTo>
                  <a:lnTo>
                    <a:pt x="1463039" y="556259"/>
                  </a:lnTo>
                  <a:lnTo>
                    <a:pt x="1470659" y="589788"/>
                  </a:lnTo>
                  <a:lnTo>
                    <a:pt x="1475232" y="624840"/>
                  </a:lnTo>
                  <a:lnTo>
                    <a:pt x="1478280" y="659892"/>
                  </a:lnTo>
                  <a:lnTo>
                    <a:pt x="1478280" y="733043"/>
                  </a:lnTo>
                  <a:lnTo>
                    <a:pt x="1470659" y="803148"/>
                  </a:lnTo>
                  <a:lnTo>
                    <a:pt x="1455419" y="871727"/>
                  </a:lnTo>
                  <a:lnTo>
                    <a:pt x="1434084" y="937259"/>
                  </a:lnTo>
                  <a:lnTo>
                    <a:pt x="1406651" y="999743"/>
                  </a:lnTo>
                  <a:lnTo>
                    <a:pt x="1371600" y="1059180"/>
                  </a:lnTo>
                  <a:lnTo>
                    <a:pt x="1331975" y="1114043"/>
                  </a:lnTo>
                  <a:lnTo>
                    <a:pt x="1286255" y="1165859"/>
                  </a:lnTo>
                  <a:lnTo>
                    <a:pt x="1210055" y="1235964"/>
                  </a:lnTo>
                  <a:lnTo>
                    <a:pt x="1152143" y="1275588"/>
                  </a:lnTo>
                  <a:lnTo>
                    <a:pt x="1091184" y="1310640"/>
                  </a:lnTo>
                  <a:lnTo>
                    <a:pt x="1060703" y="1325880"/>
                  </a:lnTo>
                  <a:lnTo>
                    <a:pt x="1027175" y="133959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8815" y="5137403"/>
              <a:ext cx="1435607" cy="134721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09003" y="5114544"/>
              <a:ext cx="1478280" cy="1396365"/>
            </a:xfrm>
            <a:custGeom>
              <a:avLst/>
              <a:gdLst/>
              <a:ahLst/>
              <a:cxnLst/>
              <a:rect l="l" t="t" r="r" b="b"/>
              <a:pathLst>
                <a:path w="1478279" h="1396365">
                  <a:moveTo>
                    <a:pt x="739140" y="1395984"/>
                  </a:moveTo>
                  <a:lnTo>
                    <a:pt x="664464" y="1391411"/>
                  </a:lnTo>
                  <a:lnTo>
                    <a:pt x="591312" y="1380743"/>
                  </a:lnTo>
                  <a:lnTo>
                    <a:pt x="519683" y="1363979"/>
                  </a:lnTo>
                  <a:lnTo>
                    <a:pt x="452628" y="1341119"/>
                  </a:lnTo>
                  <a:lnTo>
                    <a:pt x="387096" y="1312163"/>
                  </a:lnTo>
                  <a:lnTo>
                    <a:pt x="327660" y="1277111"/>
                  </a:lnTo>
                  <a:lnTo>
                    <a:pt x="269748" y="1237487"/>
                  </a:lnTo>
                  <a:lnTo>
                    <a:pt x="217932" y="1191767"/>
                  </a:lnTo>
                  <a:lnTo>
                    <a:pt x="169164" y="1143000"/>
                  </a:lnTo>
                  <a:lnTo>
                    <a:pt x="126492" y="1089659"/>
                  </a:lnTo>
                  <a:lnTo>
                    <a:pt x="89916" y="1031748"/>
                  </a:lnTo>
                  <a:lnTo>
                    <a:pt x="57912" y="970787"/>
                  </a:lnTo>
                  <a:lnTo>
                    <a:pt x="33528" y="906779"/>
                  </a:lnTo>
                  <a:lnTo>
                    <a:pt x="15240" y="839723"/>
                  </a:lnTo>
                  <a:lnTo>
                    <a:pt x="3048" y="769619"/>
                  </a:lnTo>
                  <a:lnTo>
                    <a:pt x="0" y="734567"/>
                  </a:lnTo>
                  <a:lnTo>
                    <a:pt x="0" y="662939"/>
                  </a:lnTo>
                  <a:lnTo>
                    <a:pt x="7619" y="592835"/>
                  </a:lnTo>
                  <a:lnTo>
                    <a:pt x="22860" y="524255"/>
                  </a:lnTo>
                  <a:lnTo>
                    <a:pt x="44196" y="458723"/>
                  </a:lnTo>
                  <a:lnTo>
                    <a:pt x="73151" y="394716"/>
                  </a:lnTo>
                  <a:lnTo>
                    <a:pt x="106680" y="335279"/>
                  </a:lnTo>
                  <a:lnTo>
                    <a:pt x="146303" y="280416"/>
                  </a:lnTo>
                  <a:lnTo>
                    <a:pt x="192024" y="228600"/>
                  </a:lnTo>
                  <a:lnTo>
                    <a:pt x="242316" y="181355"/>
                  </a:lnTo>
                  <a:lnTo>
                    <a:pt x="297180" y="138683"/>
                  </a:lnTo>
                  <a:lnTo>
                    <a:pt x="355092" y="100583"/>
                  </a:lnTo>
                  <a:lnTo>
                    <a:pt x="419100" y="68579"/>
                  </a:lnTo>
                  <a:lnTo>
                    <a:pt x="484632" y="42671"/>
                  </a:lnTo>
                  <a:lnTo>
                    <a:pt x="554735" y="22859"/>
                  </a:lnTo>
                  <a:lnTo>
                    <a:pt x="626364" y="7619"/>
                  </a:lnTo>
                  <a:lnTo>
                    <a:pt x="701040" y="1523"/>
                  </a:lnTo>
                  <a:lnTo>
                    <a:pt x="739140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8596" y="32003"/>
                  </a:lnTo>
                  <a:lnTo>
                    <a:pt x="1025651" y="54863"/>
                  </a:lnTo>
                  <a:lnTo>
                    <a:pt x="1029208" y="56387"/>
                  </a:lnTo>
                  <a:lnTo>
                    <a:pt x="704088" y="56387"/>
                  </a:lnTo>
                  <a:lnTo>
                    <a:pt x="669035" y="59435"/>
                  </a:lnTo>
                  <a:lnTo>
                    <a:pt x="601980" y="68579"/>
                  </a:lnTo>
                  <a:lnTo>
                    <a:pt x="504444" y="94487"/>
                  </a:lnTo>
                  <a:lnTo>
                    <a:pt x="443483" y="118871"/>
                  </a:lnTo>
                  <a:lnTo>
                    <a:pt x="384048" y="149351"/>
                  </a:lnTo>
                  <a:lnTo>
                    <a:pt x="330708" y="182879"/>
                  </a:lnTo>
                  <a:lnTo>
                    <a:pt x="278892" y="222503"/>
                  </a:lnTo>
                  <a:lnTo>
                    <a:pt x="233172" y="266700"/>
                  </a:lnTo>
                  <a:lnTo>
                    <a:pt x="190500" y="313943"/>
                  </a:lnTo>
                  <a:lnTo>
                    <a:pt x="153924" y="365759"/>
                  </a:lnTo>
                  <a:lnTo>
                    <a:pt x="123444" y="419100"/>
                  </a:lnTo>
                  <a:lnTo>
                    <a:pt x="97535" y="477011"/>
                  </a:lnTo>
                  <a:lnTo>
                    <a:pt x="77724" y="536448"/>
                  </a:lnTo>
                  <a:lnTo>
                    <a:pt x="64008" y="598932"/>
                  </a:lnTo>
                  <a:lnTo>
                    <a:pt x="56388" y="664463"/>
                  </a:lnTo>
                  <a:lnTo>
                    <a:pt x="54864" y="696467"/>
                  </a:lnTo>
                  <a:lnTo>
                    <a:pt x="56388" y="729995"/>
                  </a:lnTo>
                  <a:lnTo>
                    <a:pt x="62483" y="794003"/>
                  </a:lnTo>
                  <a:lnTo>
                    <a:pt x="76200" y="856487"/>
                  </a:lnTo>
                  <a:lnTo>
                    <a:pt x="96012" y="917448"/>
                  </a:lnTo>
                  <a:lnTo>
                    <a:pt x="121919" y="975359"/>
                  </a:lnTo>
                  <a:lnTo>
                    <a:pt x="153924" y="1028700"/>
                  </a:lnTo>
                  <a:lnTo>
                    <a:pt x="170688" y="1056132"/>
                  </a:lnTo>
                  <a:lnTo>
                    <a:pt x="210312" y="1104900"/>
                  </a:lnTo>
                  <a:lnTo>
                    <a:pt x="254508" y="1150619"/>
                  </a:lnTo>
                  <a:lnTo>
                    <a:pt x="303276" y="1191767"/>
                  </a:lnTo>
                  <a:lnTo>
                    <a:pt x="355092" y="1229867"/>
                  </a:lnTo>
                  <a:lnTo>
                    <a:pt x="411480" y="1261871"/>
                  </a:lnTo>
                  <a:lnTo>
                    <a:pt x="472440" y="1289303"/>
                  </a:lnTo>
                  <a:lnTo>
                    <a:pt x="534924" y="1310639"/>
                  </a:lnTo>
                  <a:lnTo>
                    <a:pt x="633983" y="1331975"/>
                  </a:lnTo>
                  <a:lnTo>
                    <a:pt x="739140" y="1339595"/>
                  </a:lnTo>
                  <a:lnTo>
                    <a:pt x="1030377" y="1339595"/>
                  </a:lnTo>
                  <a:lnTo>
                    <a:pt x="1027176" y="1341119"/>
                  </a:lnTo>
                  <a:lnTo>
                    <a:pt x="958596" y="1363979"/>
                  </a:lnTo>
                  <a:lnTo>
                    <a:pt x="888492" y="1380743"/>
                  </a:lnTo>
                  <a:lnTo>
                    <a:pt x="815340" y="1391411"/>
                  </a:lnTo>
                  <a:lnTo>
                    <a:pt x="777240" y="1394459"/>
                  </a:lnTo>
                  <a:lnTo>
                    <a:pt x="739140" y="1395984"/>
                  </a:lnTo>
                  <a:close/>
                </a:path>
                <a:path w="1478279" h="1396365">
                  <a:moveTo>
                    <a:pt x="1030377" y="1339595"/>
                  </a:moveTo>
                  <a:lnTo>
                    <a:pt x="739140" y="1339595"/>
                  </a:lnTo>
                  <a:lnTo>
                    <a:pt x="807719" y="1336548"/>
                  </a:lnTo>
                  <a:lnTo>
                    <a:pt x="842772" y="1331975"/>
                  </a:lnTo>
                  <a:lnTo>
                    <a:pt x="909828" y="1319784"/>
                  </a:lnTo>
                  <a:lnTo>
                    <a:pt x="941832" y="1310639"/>
                  </a:lnTo>
                  <a:lnTo>
                    <a:pt x="1005840" y="1289303"/>
                  </a:lnTo>
                  <a:lnTo>
                    <a:pt x="1034796" y="1275587"/>
                  </a:lnTo>
                  <a:lnTo>
                    <a:pt x="1065276" y="1261871"/>
                  </a:lnTo>
                  <a:lnTo>
                    <a:pt x="1121664" y="1229867"/>
                  </a:lnTo>
                  <a:lnTo>
                    <a:pt x="1173480" y="1193291"/>
                  </a:lnTo>
                  <a:lnTo>
                    <a:pt x="1222248" y="1152143"/>
                  </a:lnTo>
                  <a:lnTo>
                    <a:pt x="1266444" y="1106423"/>
                  </a:lnTo>
                  <a:lnTo>
                    <a:pt x="1306067" y="1056132"/>
                  </a:lnTo>
                  <a:lnTo>
                    <a:pt x="1339596" y="1004316"/>
                  </a:lnTo>
                  <a:lnTo>
                    <a:pt x="1368551" y="947927"/>
                  </a:lnTo>
                  <a:lnTo>
                    <a:pt x="1391412" y="888491"/>
                  </a:lnTo>
                  <a:lnTo>
                    <a:pt x="1408176" y="827532"/>
                  </a:lnTo>
                  <a:lnTo>
                    <a:pt x="1418844" y="763523"/>
                  </a:lnTo>
                  <a:lnTo>
                    <a:pt x="1423416" y="697991"/>
                  </a:lnTo>
                  <a:lnTo>
                    <a:pt x="1421892" y="665987"/>
                  </a:lnTo>
                  <a:lnTo>
                    <a:pt x="1414272" y="600455"/>
                  </a:lnTo>
                  <a:lnTo>
                    <a:pt x="1402080" y="537971"/>
                  </a:lnTo>
                  <a:lnTo>
                    <a:pt x="1382267" y="478535"/>
                  </a:lnTo>
                  <a:lnTo>
                    <a:pt x="1356360" y="420623"/>
                  </a:lnTo>
                  <a:lnTo>
                    <a:pt x="1324356" y="365759"/>
                  </a:lnTo>
                  <a:lnTo>
                    <a:pt x="1287780" y="315467"/>
                  </a:lnTo>
                  <a:lnTo>
                    <a:pt x="1246632" y="266700"/>
                  </a:lnTo>
                  <a:lnTo>
                    <a:pt x="1199388" y="224027"/>
                  </a:lnTo>
                  <a:lnTo>
                    <a:pt x="1149096" y="184403"/>
                  </a:lnTo>
                  <a:lnTo>
                    <a:pt x="1094232" y="149351"/>
                  </a:lnTo>
                  <a:lnTo>
                    <a:pt x="1036319" y="120395"/>
                  </a:lnTo>
                  <a:lnTo>
                    <a:pt x="975360" y="96011"/>
                  </a:lnTo>
                  <a:lnTo>
                    <a:pt x="911351" y="76200"/>
                  </a:lnTo>
                  <a:lnTo>
                    <a:pt x="809244" y="59435"/>
                  </a:lnTo>
                  <a:lnTo>
                    <a:pt x="775716" y="56387"/>
                  </a:lnTo>
                  <a:lnTo>
                    <a:pt x="1029208" y="56387"/>
                  </a:lnTo>
                  <a:lnTo>
                    <a:pt x="1089660" y="83819"/>
                  </a:lnTo>
                  <a:lnTo>
                    <a:pt x="1150619" y="118871"/>
                  </a:lnTo>
                  <a:lnTo>
                    <a:pt x="1208532" y="158495"/>
                  </a:lnTo>
                  <a:lnTo>
                    <a:pt x="1260348" y="202691"/>
                  </a:lnTo>
                  <a:lnTo>
                    <a:pt x="1309116" y="252983"/>
                  </a:lnTo>
                  <a:lnTo>
                    <a:pt x="1351788" y="306323"/>
                  </a:lnTo>
                  <a:lnTo>
                    <a:pt x="1388364" y="364235"/>
                  </a:lnTo>
                  <a:lnTo>
                    <a:pt x="1420367" y="425195"/>
                  </a:lnTo>
                  <a:lnTo>
                    <a:pt x="1444751" y="489203"/>
                  </a:lnTo>
                  <a:lnTo>
                    <a:pt x="1463040" y="556259"/>
                  </a:lnTo>
                  <a:lnTo>
                    <a:pt x="1475232" y="626363"/>
                  </a:lnTo>
                  <a:lnTo>
                    <a:pt x="1478280" y="696467"/>
                  </a:lnTo>
                  <a:lnTo>
                    <a:pt x="1478280" y="733043"/>
                  </a:lnTo>
                  <a:lnTo>
                    <a:pt x="1470660" y="803148"/>
                  </a:lnTo>
                  <a:lnTo>
                    <a:pt x="1455419" y="871727"/>
                  </a:lnTo>
                  <a:lnTo>
                    <a:pt x="1434084" y="937259"/>
                  </a:lnTo>
                  <a:lnTo>
                    <a:pt x="1389888" y="1030223"/>
                  </a:lnTo>
                  <a:lnTo>
                    <a:pt x="1351788" y="1088135"/>
                  </a:lnTo>
                  <a:lnTo>
                    <a:pt x="1286256" y="1167384"/>
                  </a:lnTo>
                  <a:lnTo>
                    <a:pt x="1235964" y="1214627"/>
                  </a:lnTo>
                  <a:lnTo>
                    <a:pt x="1181100" y="1257300"/>
                  </a:lnTo>
                  <a:lnTo>
                    <a:pt x="1121664" y="1293875"/>
                  </a:lnTo>
                  <a:lnTo>
                    <a:pt x="1091184" y="1310639"/>
                  </a:lnTo>
                  <a:lnTo>
                    <a:pt x="1030377" y="1339595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2360" y="4550664"/>
              <a:ext cx="1434083" cy="134873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429500" y="4529327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77239" y="1394459"/>
                  </a:moveTo>
                  <a:lnTo>
                    <a:pt x="702564" y="1394459"/>
                  </a:lnTo>
                  <a:lnTo>
                    <a:pt x="664464" y="1391411"/>
                  </a:lnTo>
                  <a:lnTo>
                    <a:pt x="591312" y="1380743"/>
                  </a:lnTo>
                  <a:lnTo>
                    <a:pt x="521207" y="1363979"/>
                  </a:lnTo>
                  <a:lnTo>
                    <a:pt x="452628" y="1339595"/>
                  </a:lnTo>
                  <a:lnTo>
                    <a:pt x="388619" y="1310640"/>
                  </a:lnTo>
                  <a:lnTo>
                    <a:pt x="298703" y="1257300"/>
                  </a:lnTo>
                  <a:lnTo>
                    <a:pt x="243839" y="1214627"/>
                  </a:lnTo>
                  <a:lnTo>
                    <a:pt x="193548" y="1167384"/>
                  </a:lnTo>
                  <a:lnTo>
                    <a:pt x="147828" y="1115568"/>
                  </a:lnTo>
                  <a:lnTo>
                    <a:pt x="108203" y="1060704"/>
                  </a:lnTo>
                  <a:lnTo>
                    <a:pt x="73151" y="1001268"/>
                  </a:lnTo>
                  <a:lnTo>
                    <a:pt x="45719" y="938784"/>
                  </a:lnTo>
                  <a:lnTo>
                    <a:pt x="22860" y="873252"/>
                  </a:lnTo>
                  <a:lnTo>
                    <a:pt x="9144" y="804672"/>
                  </a:lnTo>
                  <a:lnTo>
                    <a:pt x="1333" y="729995"/>
                  </a:lnTo>
                  <a:lnTo>
                    <a:pt x="0" y="697992"/>
                  </a:lnTo>
                  <a:lnTo>
                    <a:pt x="1590" y="659892"/>
                  </a:lnTo>
                  <a:lnTo>
                    <a:pt x="7619" y="591311"/>
                  </a:lnTo>
                  <a:lnTo>
                    <a:pt x="22860" y="522732"/>
                  </a:lnTo>
                  <a:lnTo>
                    <a:pt x="44196" y="457200"/>
                  </a:lnTo>
                  <a:lnTo>
                    <a:pt x="73151" y="394716"/>
                  </a:lnTo>
                  <a:lnTo>
                    <a:pt x="106680" y="335280"/>
                  </a:lnTo>
                  <a:lnTo>
                    <a:pt x="146303" y="278891"/>
                  </a:lnTo>
                  <a:lnTo>
                    <a:pt x="192023" y="228600"/>
                  </a:lnTo>
                  <a:lnTo>
                    <a:pt x="242316" y="181356"/>
                  </a:lnTo>
                  <a:lnTo>
                    <a:pt x="297180" y="138683"/>
                  </a:lnTo>
                  <a:lnTo>
                    <a:pt x="356616" y="100583"/>
                  </a:lnTo>
                  <a:lnTo>
                    <a:pt x="419100" y="68580"/>
                  </a:lnTo>
                  <a:lnTo>
                    <a:pt x="484632" y="41148"/>
                  </a:lnTo>
                  <a:lnTo>
                    <a:pt x="554735" y="21336"/>
                  </a:lnTo>
                  <a:lnTo>
                    <a:pt x="626364" y="7620"/>
                  </a:lnTo>
                  <a:lnTo>
                    <a:pt x="701039" y="0"/>
                  </a:lnTo>
                  <a:lnTo>
                    <a:pt x="777239" y="0"/>
                  </a:lnTo>
                  <a:lnTo>
                    <a:pt x="850392" y="7620"/>
                  </a:lnTo>
                  <a:lnTo>
                    <a:pt x="923544" y="21336"/>
                  </a:lnTo>
                  <a:lnTo>
                    <a:pt x="992123" y="41148"/>
                  </a:lnTo>
                  <a:lnTo>
                    <a:pt x="1029377" y="54864"/>
                  </a:lnTo>
                  <a:lnTo>
                    <a:pt x="740664" y="54864"/>
                  </a:lnTo>
                  <a:lnTo>
                    <a:pt x="670560" y="57912"/>
                  </a:lnTo>
                  <a:lnTo>
                    <a:pt x="568451" y="74675"/>
                  </a:lnTo>
                  <a:lnTo>
                    <a:pt x="504444" y="94488"/>
                  </a:lnTo>
                  <a:lnTo>
                    <a:pt x="413003" y="132588"/>
                  </a:lnTo>
                  <a:lnTo>
                    <a:pt x="356616" y="164591"/>
                  </a:lnTo>
                  <a:lnTo>
                    <a:pt x="278892" y="222504"/>
                  </a:lnTo>
                  <a:lnTo>
                    <a:pt x="233171" y="265175"/>
                  </a:lnTo>
                  <a:lnTo>
                    <a:pt x="172212" y="338328"/>
                  </a:lnTo>
                  <a:lnTo>
                    <a:pt x="138683" y="391668"/>
                  </a:lnTo>
                  <a:lnTo>
                    <a:pt x="109728" y="446532"/>
                  </a:lnTo>
                  <a:lnTo>
                    <a:pt x="86867" y="505968"/>
                  </a:lnTo>
                  <a:lnTo>
                    <a:pt x="70103" y="566927"/>
                  </a:lnTo>
                  <a:lnTo>
                    <a:pt x="59435" y="630936"/>
                  </a:lnTo>
                  <a:lnTo>
                    <a:pt x="56387" y="662940"/>
                  </a:lnTo>
                  <a:lnTo>
                    <a:pt x="56387" y="729995"/>
                  </a:lnTo>
                  <a:lnTo>
                    <a:pt x="64007" y="794004"/>
                  </a:lnTo>
                  <a:lnTo>
                    <a:pt x="76200" y="856488"/>
                  </a:lnTo>
                  <a:lnTo>
                    <a:pt x="96012" y="915924"/>
                  </a:lnTo>
                  <a:lnTo>
                    <a:pt x="121919" y="973836"/>
                  </a:lnTo>
                  <a:lnTo>
                    <a:pt x="153923" y="1028700"/>
                  </a:lnTo>
                  <a:lnTo>
                    <a:pt x="190500" y="1080516"/>
                  </a:lnTo>
                  <a:lnTo>
                    <a:pt x="231648" y="1127759"/>
                  </a:lnTo>
                  <a:lnTo>
                    <a:pt x="278892" y="1171956"/>
                  </a:lnTo>
                  <a:lnTo>
                    <a:pt x="329183" y="1210056"/>
                  </a:lnTo>
                  <a:lnTo>
                    <a:pt x="384048" y="1245108"/>
                  </a:lnTo>
                  <a:lnTo>
                    <a:pt x="441960" y="1275588"/>
                  </a:lnTo>
                  <a:lnTo>
                    <a:pt x="502919" y="1299972"/>
                  </a:lnTo>
                  <a:lnTo>
                    <a:pt x="566928" y="1318259"/>
                  </a:lnTo>
                  <a:lnTo>
                    <a:pt x="633983" y="1331976"/>
                  </a:lnTo>
                  <a:lnTo>
                    <a:pt x="704087" y="1338072"/>
                  </a:lnTo>
                  <a:lnTo>
                    <a:pt x="739139" y="1339595"/>
                  </a:lnTo>
                  <a:lnTo>
                    <a:pt x="1027176" y="1339595"/>
                  </a:lnTo>
                  <a:lnTo>
                    <a:pt x="960119" y="1363979"/>
                  </a:lnTo>
                  <a:lnTo>
                    <a:pt x="923544" y="1373124"/>
                  </a:lnTo>
                  <a:lnTo>
                    <a:pt x="888492" y="1380743"/>
                  </a:lnTo>
                  <a:lnTo>
                    <a:pt x="851916" y="1386840"/>
                  </a:lnTo>
                  <a:lnTo>
                    <a:pt x="815339" y="1391411"/>
                  </a:lnTo>
                  <a:lnTo>
                    <a:pt x="777239" y="1394459"/>
                  </a:lnTo>
                  <a:close/>
                </a:path>
                <a:path w="1478279" h="1394460">
                  <a:moveTo>
                    <a:pt x="1027176" y="1339595"/>
                  </a:moveTo>
                  <a:lnTo>
                    <a:pt x="739139" y="1339595"/>
                  </a:lnTo>
                  <a:lnTo>
                    <a:pt x="774192" y="1338072"/>
                  </a:lnTo>
                  <a:lnTo>
                    <a:pt x="842771" y="1331976"/>
                  </a:lnTo>
                  <a:lnTo>
                    <a:pt x="909828" y="1318259"/>
                  </a:lnTo>
                  <a:lnTo>
                    <a:pt x="973835" y="1299972"/>
                  </a:lnTo>
                  <a:lnTo>
                    <a:pt x="1036319" y="1275588"/>
                  </a:lnTo>
                  <a:lnTo>
                    <a:pt x="1094232" y="1246632"/>
                  </a:lnTo>
                  <a:lnTo>
                    <a:pt x="1149096" y="1211579"/>
                  </a:lnTo>
                  <a:lnTo>
                    <a:pt x="1199387" y="1171956"/>
                  </a:lnTo>
                  <a:lnTo>
                    <a:pt x="1245107" y="1127759"/>
                  </a:lnTo>
                  <a:lnTo>
                    <a:pt x="1287780" y="1080516"/>
                  </a:lnTo>
                  <a:lnTo>
                    <a:pt x="1324355" y="1030224"/>
                  </a:lnTo>
                  <a:lnTo>
                    <a:pt x="1354835" y="975359"/>
                  </a:lnTo>
                  <a:lnTo>
                    <a:pt x="1380744" y="917448"/>
                  </a:lnTo>
                  <a:lnTo>
                    <a:pt x="1402080" y="858011"/>
                  </a:lnTo>
                  <a:lnTo>
                    <a:pt x="1418844" y="763524"/>
                  </a:lnTo>
                  <a:lnTo>
                    <a:pt x="1423416" y="697992"/>
                  </a:lnTo>
                  <a:lnTo>
                    <a:pt x="1421892" y="664464"/>
                  </a:lnTo>
                  <a:lnTo>
                    <a:pt x="1415796" y="600456"/>
                  </a:lnTo>
                  <a:lnTo>
                    <a:pt x="1402080" y="537972"/>
                  </a:lnTo>
                  <a:lnTo>
                    <a:pt x="1382267" y="477011"/>
                  </a:lnTo>
                  <a:lnTo>
                    <a:pt x="1356360" y="420624"/>
                  </a:lnTo>
                  <a:lnTo>
                    <a:pt x="1324355" y="365759"/>
                  </a:lnTo>
                  <a:lnTo>
                    <a:pt x="1287780" y="313944"/>
                  </a:lnTo>
                  <a:lnTo>
                    <a:pt x="1246632" y="266700"/>
                  </a:lnTo>
                  <a:lnTo>
                    <a:pt x="1199387" y="222504"/>
                  </a:lnTo>
                  <a:lnTo>
                    <a:pt x="1123187" y="166116"/>
                  </a:lnTo>
                  <a:lnTo>
                    <a:pt x="1066800" y="134112"/>
                  </a:lnTo>
                  <a:lnTo>
                    <a:pt x="975360" y="94488"/>
                  </a:lnTo>
                  <a:lnTo>
                    <a:pt x="911351" y="76200"/>
                  </a:lnTo>
                  <a:lnTo>
                    <a:pt x="844296" y="62483"/>
                  </a:lnTo>
                  <a:lnTo>
                    <a:pt x="775716" y="56388"/>
                  </a:lnTo>
                  <a:lnTo>
                    <a:pt x="740664" y="54864"/>
                  </a:lnTo>
                  <a:lnTo>
                    <a:pt x="1029377" y="54864"/>
                  </a:lnTo>
                  <a:lnTo>
                    <a:pt x="1091184" y="83820"/>
                  </a:lnTo>
                  <a:lnTo>
                    <a:pt x="1152144" y="117348"/>
                  </a:lnTo>
                  <a:lnTo>
                    <a:pt x="1235964" y="179832"/>
                  </a:lnTo>
                  <a:lnTo>
                    <a:pt x="1286255" y="227075"/>
                  </a:lnTo>
                  <a:lnTo>
                    <a:pt x="1330451" y="278891"/>
                  </a:lnTo>
                  <a:lnTo>
                    <a:pt x="1371600" y="333756"/>
                  </a:lnTo>
                  <a:lnTo>
                    <a:pt x="1405128" y="393192"/>
                  </a:lnTo>
                  <a:lnTo>
                    <a:pt x="1434084" y="455675"/>
                  </a:lnTo>
                  <a:lnTo>
                    <a:pt x="1444751" y="489204"/>
                  </a:lnTo>
                  <a:lnTo>
                    <a:pt x="1455419" y="521208"/>
                  </a:lnTo>
                  <a:lnTo>
                    <a:pt x="1463039" y="556259"/>
                  </a:lnTo>
                  <a:lnTo>
                    <a:pt x="1470660" y="589788"/>
                  </a:lnTo>
                  <a:lnTo>
                    <a:pt x="1475232" y="624840"/>
                  </a:lnTo>
                  <a:lnTo>
                    <a:pt x="1478280" y="659892"/>
                  </a:lnTo>
                  <a:lnTo>
                    <a:pt x="1478280" y="733043"/>
                  </a:lnTo>
                  <a:lnTo>
                    <a:pt x="1475232" y="768095"/>
                  </a:lnTo>
                  <a:lnTo>
                    <a:pt x="1470660" y="803148"/>
                  </a:lnTo>
                  <a:lnTo>
                    <a:pt x="1463039" y="836675"/>
                  </a:lnTo>
                  <a:lnTo>
                    <a:pt x="1455419" y="871727"/>
                  </a:lnTo>
                  <a:lnTo>
                    <a:pt x="1434084" y="937259"/>
                  </a:lnTo>
                  <a:lnTo>
                    <a:pt x="1389887" y="1030224"/>
                  </a:lnTo>
                  <a:lnTo>
                    <a:pt x="1331976" y="1114043"/>
                  </a:lnTo>
                  <a:lnTo>
                    <a:pt x="1286255" y="1165859"/>
                  </a:lnTo>
                  <a:lnTo>
                    <a:pt x="1210055" y="1235964"/>
                  </a:lnTo>
                  <a:lnTo>
                    <a:pt x="1152144" y="1275588"/>
                  </a:lnTo>
                  <a:lnTo>
                    <a:pt x="1091184" y="1310640"/>
                  </a:lnTo>
                  <a:lnTo>
                    <a:pt x="1059180" y="1325879"/>
                  </a:lnTo>
                  <a:lnTo>
                    <a:pt x="1027176" y="1339595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02423" y="2372867"/>
              <a:ext cx="1431036" cy="135178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178039" y="2353055"/>
              <a:ext cx="1480185" cy="1394460"/>
            </a:xfrm>
            <a:custGeom>
              <a:avLst/>
              <a:gdLst/>
              <a:ahLst/>
              <a:cxnLst/>
              <a:rect l="l" t="t" r="r" b="b"/>
              <a:pathLst>
                <a:path w="1480184" h="1394460">
                  <a:moveTo>
                    <a:pt x="740664" y="1394460"/>
                  </a:moveTo>
                  <a:lnTo>
                    <a:pt x="702564" y="1394460"/>
                  </a:lnTo>
                  <a:lnTo>
                    <a:pt x="664464" y="1391412"/>
                  </a:lnTo>
                  <a:lnTo>
                    <a:pt x="591312" y="1380744"/>
                  </a:lnTo>
                  <a:lnTo>
                    <a:pt x="521208" y="1363980"/>
                  </a:lnTo>
                  <a:lnTo>
                    <a:pt x="452628" y="1339596"/>
                  </a:lnTo>
                  <a:lnTo>
                    <a:pt x="388620" y="1310640"/>
                  </a:lnTo>
                  <a:lnTo>
                    <a:pt x="327660" y="1275588"/>
                  </a:lnTo>
                  <a:lnTo>
                    <a:pt x="243840" y="1214628"/>
                  </a:lnTo>
                  <a:lnTo>
                    <a:pt x="193548" y="1167384"/>
                  </a:lnTo>
                  <a:lnTo>
                    <a:pt x="147828" y="1115568"/>
                  </a:lnTo>
                  <a:lnTo>
                    <a:pt x="108204" y="1060704"/>
                  </a:lnTo>
                  <a:lnTo>
                    <a:pt x="73152" y="1001268"/>
                  </a:lnTo>
                  <a:lnTo>
                    <a:pt x="59436" y="969263"/>
                  </a:lnTo>
                  <a:lnTo>
                    <a:pt x="45720" y="938784"/>
                  </a:lnTo>
                  <a:lnTo>
                    <a:pt x="24383" y="873252"/>
                  </a:lnTo>
                  <a:lnTo>
                    <a:pt x="9144" y="804671"/>
                  </a:lnTo>
                  <a:lnTo>
                    <a:pt x="1524" y="734568"/>
                  </a:lnTo>
                  <a:lnTo>
                    <a:pt x="0" y="697992"/>
                  </a:lnTo>
                  <a:lnTo>
                    <a:pt x="1524" y="661416"/>
                  </a:lnTo>
                  <a:lnTo>
                    <a:pt x="9144" y="591312"/>
                  </a:lnTo>
                  <a:lnTo>
                    <a:pt x="22860" y="522732"/>
                  </a:lnTo>
                  <a:lnTo>
                    <a:pt x="57912" y="425196"/>
                  </a:lnTo>
                  <a:lnTo>
                    <a:pt x="89916" y="364236"/>
                  </a:lnTo>
                  <a:lnTo>
                    <a:pt x="126492" y="306324"/>
                  </a:lnTo>
                  <a:lnTo>
                    <a:pt x="169164" y="252984"/>
                  </a:lnTo>
                  <a:lnTo>
                    <a:pt x="216408" y="204216"/>
                  </a:lnTo>
                  <a:lnTo>
                    <a:pt x="269748" y="158496"/>
                  </a:lnTo>
                  <a:lnTo>
                    <a:pt x="326136" y="118871"/>
                  </a:lnTo>
                  <a:lnTo>
                    <a:pt x="387096" y="83820"/>
                  </a:lnTo>
                  <a:lnTo>
                    <a:pt x="451104" y="54864"/>
                  </a:lnTo>
                  <a:lnTo>
                    <a:pt x="519683" y="30480"/>
                  </a:lnTo>
                  <a:lnTo>
                    <a:pt x="589788" y="13716"/>
                  </a:lnTo>
                  <a:lnTo>
                    <a:pt x="662940" y="3048"/>
                  </a:lnTo>
                  <a:lnTo>
                    <a:pt x="701040" y="0"/>
                  </a:lnTo>
                  <a:lnTo>
                    <a:pt x="777240" y="0"/>
                  </a:lnTo>
                  <a:lnTo>
                    <a:pt x="851916" y="7620"/>
                  </a:lnTo>
                  <a:lnTo>
                    <a:pt x="923544" y="21336"/>
                  </a:lnTo>
                  <a:lnTo>
                    <a:pt x="992124" y="41148"/>
                  </a:lnTo>
                  <a:lnTo>
                    <a:pt x="1029377" y="54864"/>
                  </a:lnTo>
                  <a:lnTo>
                    <a:pt x="740664" y="54864"/>
                  </a:lnTo>
                  <a:lnTo>
                    <a:pt x="670560" y="57912"/>
                  </a:lnTo>
                  <a:lnTo>
                    <a:pt x="568452" y="74676"/>
                  </a:lnTo>
                  <a:lnTo>
                    <a:pt x="504444" y="94487"/>
                  </a:lnTo>
                  <a:lnTo>
                    <a:pt x="443483" y="118871"/>
                  </a:lnTo>
                  <a:lnTo>
                    <a:pt x="385572" y="147828"/>
                  </a:lnTo>
                  <a:lnTo>
                    <a:pt x="330708" y="182879"/>
                  </a:lnTo>
                  <a:lnTo>
                    <a:pt x="280416" y="222504"/>
                  </a:lnTo>
                  <a:lnTo>
                    <a:pt x="233172" y="265176"/>
                  </a:lnTo>
                  <a:lnTo>
                    <a:pt x="172212" y="338328"/>
                  </a:lnTo>
                  <a:lnTo>
                    <a:pt x="138683" y="391668"/>
                  </a:lnTo>
                  <a:lnTo>
                    <a:pt x="109728" y="446532"/>
                  </a:lnTo>
                  <a:lnTo>
                    <a:pt x="86867" y="505968"/>
                  </a:lnTo>
                  <a:lnTo>
                    <a:pt x="70104" y="566928"/>
                  </a:lnTo>
                  <a:lnTo>
                    <a:pt x="59436" y="630936"/>
                  </a:lnTo>
                  <a:lnTo>
                    <a:pt x="56388" y="662940"/>
                  </a:lnTo>
                  <a:lnTo>
                    <a:pt x="56388" y="729996"/>
                  </a:lnTo>
                  <a:lnTo>
                    <a:pt x="64008" y="794004"/>
                  </a:lnTo>
                  <a:lnTo>
                    <a:pt x="77724" y="856488"/>
                  </a:lnTo>
                  <a:lnTo>
                    <a:pt x="97536" y="915924"/>
                  </a:lnTo>
                  <a:lnTo>
                    <a:pt x="123444" y="973836"/>
                  </a:lnTo>
                  <a:lnTo>
                    <a:pt x="153924" y="1028700"/>
                  </a:lnTo>
                  <a:lnTo>
                    <a:pt x="190500" y="1080516"/>
                  </a:lnTo>
                  <a:lnTo>
                    <a:pt x="211836" y="1103376"/>
                  </a:lnTo>
                  <a:lnTo>
                    <a:pt x="233172" y="1127760"/>
                  </a:lnTo>
                  <a:lnTo>
                    <a:pt x="303276" y="1191768"/>
                  </a:lnTo>
                  <a:lnTo>
                    <a:pt x="356616" y="1228344"/>
                  </a:lnTo>
                  <a:lnTo>
                    <a:pt x="441960" y="1275588"/>
                  </a:lnTo>
                  <a:lnTo>
                    <a:pt x="502920" y="1299972"/>
                  </a:lnTo>
                  <a:lnTo>
                    <a:pt x="568452" y="1318260"/>
                  </a:lnTo>
                  <a:lnTo>
                    <a:pt x="633983" y="1331976"/>
                  </a:lnTo>
                  <a:lnTo>
                    <a:pt x="704088" y="1338072"/>
                  </a:lnTo>
                  <a:lnTo>
                    <a:pt x="1030901" y="1338072"/>
                  </a:lnTo>
                  <a:lnTo>
                    <a:pt x="1027176" y="1339596"/>
                  </a:lnTo>
                  <a:lnTo>
                    <a:pt x="960120" y="1362455"/>
                  </a:lnTo>
                  <a:lnTo>
                    <a:pt x="888492" y="1380744"/>
                  </a:lnTo>
                  <a:lnTo>
                    <a:pt x="815340" y="1391412"/>
                  </a:lnTo>
                  <a:lnTo>
                    <a:pt x="740664" y="1394460"/>
                  </a:lnTo>
                  <a:close/>
                </a:path>
                <a:path w="1480184" h="1394460">
                  <a:moveTo>
                    <a:pt x="1030901" y="1338072"/>
                  </a:moveTo>
                  <a:lnTo>
                    <a:pt x="774192" y="1338072"/>
                  </a:lnTo>
                  <a:lnTo>
                    <a:pt x="842772" y="1331976"/>
                  </a:lnTo>
                  <a:lnTo>
                    <a:pt x="877824" y="1325880"/>
                  </a:lnTo>
                  <a:lnTo>
                    <a:pt x="909828" y="1318260"/>
                  </a:lnTo>
                  <a:lnTo>
                    <a:pt x="943356" y="1310640"/>
                  </a:lnTo>
                  <a:lnTo>
                    <a:pt x="973836" y="1299972"/>
                  </a:lnTo>
                  <a:lnTo>
                    <a:pt x="1036320" y="1275588"/>
                  </a:lnTo>
                  <a:lnTo>
                    <a:pt x="1094232" y="1246632"/>
                  </a:lnTo>
                  <a:lnTo>
                    <a:pt x="1149096" y="1211580"/>
                  </a:lnTo>
                  <a:lnTo>
                    <a:pt x="1199388" y="1171955"/>
                  </a:lnTo>
                  <a:lnTo>
                    <a:pt x="1245108" y="1127760"/>
                  </a:lnTo>
                  <a:lnTo>
                    <a:pt x="1267967" y="1104900"/>
                  </a:lnTo>
                  <a:lnTo>
                    <a:pt x="1306067" y="1056132"/>
                  </a:lnTo>
                  <a:lnTo>
                    <a:pt x="1341120" y="1002792"/>
                  </a:lnTo>
                  <a:lnTo>
                    <a:pt x="1370076" y="946404"/>
                  </a:lnTo>
                  <a:lnTo>
                    <a:pt x="1392936" y="888492"/>
                  </a:lnTo>
                  <a:lnTo>
                    <a:pt x="1409700" y="827532"/>
                  </a:lnTo>
                  <a:lnTo>
                    <a:pt x="1420367" y="763524"/>
                  </a:lnTo>
                  <a:lnTo>
                    <a:pt x="1423416" y="697992"/>
                  </a:lnTo>
                  <a:lnTo>
                    <a:pt x="1421674" y="659892"/>
                  </a:lnTo>
                  <a:lnTo>
                    <a:pt x="1415796" y="600455"/>
                  </a:lnTo>
                  <a:lnTo>
                    <a:pt x="1402080" y="537971"/>
                  </a:lnTo>
                  <a:lnTo>
                    <a:pt x="1382267" y="477012"/>
                  </a:lnTo>
                  <a:lnTo>
                    <a:pt x="1356360" y="420624"/>
                  </a:lnTo>
                  <a:lnTo>
                    <a:pt x="1324356" y="365760"/>
                  </a:lnTo>
                  <a:lnTo>
                    <a:pt x="1287780" y="313944"/>
                  </a:lnTo>
                  <a:lnTo>
                    <a:pt x="1246632" y="266700"/>
                  </a:lnTo>
                  <a:lnTo>
                    <a:pt x="1200912" y="222504"/>
                  </a:lnTo>
                  <a:lnTo>
                    <a:pt x="1123188" y="166116"/>
                  </a:lnTo>
                  <a:lnTo>
                    <a:pt x="1037844" y="118871"/>
                  </a:lnTo>
                  <a:lnTo>
                    <a:pt x="975360" y="94487"/>
                  </a:lnTo>
                  <a:lnTo>
                    <a:pt x="911352" y="76200"/>
                  </a:lnTo>
                  <a:lnTo>
                    <a:pt x="844296" y="62484"/>
                  </a:lnTo>
                  <a:lnTo>
                    <a:pt x="740664" y="54864"/>
                  </a:lnTo>
                  <a:lnTo>
                    <a:pt x="1029377" y="54864"/>
                  </a:lnTo>
                  <a:lnTo>
                    <a:pt x="1091184" y="83820"/>
                  </a:lnTo>
                  <a:lnTo>
                    <a:pt x="1152144" y="117347"/>
                  </a:lnTo>
                  <a:lnTo>
                    <a:pt x="1235964" y="179832"/>
                  </a:lnTo>
                  <a:lnTo>
                    <a:pt x="1286256" y="227076"/>
                  </a:lnTo>
                  <a:lnTo>
                    <a:pt x="1331976" y="278892"/>
                  </a:lnTo>
                  <a:lnTo>
                    <a:pt x="1371600" y="333755"/>
                  </a:lnTo>
                  <a:lnTo>
                    <a:pt x="1405128" y="393192"/>
                  </a:lnTo>
                  <a:lnTo>
                    <a:pt x="1434084" y="455676"/>
                  </a:lnTo>
                  <a:lnTo>
                    <a:pt x="1444752" y="489204"/>
                  </a:lnTo>
                  <a:lnTo>
                    <a:pt x="1455420" y="521208"/>
                  </a:lnTo>
                  <a:lnTo>
                    <a:pt x="1470660" y="589787"/>
                  </a:lnTo>
                  <a:lnTo>
                    <a:pt x="1478280" y="659892"/>
                  </a:lnTo>
                  <a:lnTo>
                    <a:pt x="1479804" y="696468"/>
                  </a:lnTo>
                  <a:lnTo>
                    <a:pt x="1478280" y="733044"/>
                  </a:lnTo>
                  <a:lnTo>
                    <a:pt x="1470660" y="803147"/>
                  </a:lnTo>
                  <a:lnTo>
                    <a:pt x="1455420" y="871728"/>
                  </a:lnTo>
                  <a:lnTo>
                    <a:pt x="1434084" y="937260"/>
                  </a:lnTo>
                  <a:lnTo>
                    <a:pt x="1406652" y="999744"/>
                  </a:lnTo>
                  <a:lnTo>
                    <a:pt x="1371600" y="1059180"/>
                  </a:lnTo>
                  <a:lnTo>
                    <a:pt x="1310640" y="1141476"/>
                  </a:lnTo>
                  <a:lnTo>
                    <a:pt x="1261872" y="1190244"/>
                  </a:lnTo>
                  <a:lnTo>
                    <a:pt x="1210056" y="1235963"/>
                  </a:lnTo>
                  <a:lnTo>
                    <a:pt x="1153667" y="1275588"/>
                  </a:lnTo>
                  <a:lnTo>
                    <a:pt x="1092708" y="1310640"/>
                  </a:lnTo>
                  <a:lnTo>
                    <a:pt x="1060704" y="1325880"/>
                  </a:lnTo>
                  <a:lnTo>
                    <a:pt x="1030901" y="1338072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18476" y="5551932"/>
              <a:ext cx="1434083" cy="135331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597139" y="5533644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59">
                  <a:moveTo>
                    <a:pt x="777240" y="1394459"/>
                  </a:moveTo>
                  <a:lnTo>
                    <a:pt x="702564" y="1394459"/>
                  </a:lnTo>
                  <a:lnTo>
                    <a:pt x="664464" y="1391411"/>
                  </a:lnTo>
                  <a:lnTo>
                    <a:pt x="591312" y="1380743"/>
                  </a:lnTo>
                  <a:lnTo>
                    <a:pt x="519683" y="1363979"/>
                  </a:lnTo>
                  <a:lnTo>
                    <a:pt x="419100" y="1325879"/>
                  </a:lnTo>
                  <a:lnTo>
                    <a:pt x="356616" y="1293875"/>
                  </a:lnTo>
                  <a:lnTo>
                    <a:pt x="297180" y="1257300"/>
                  </a:lnTo>
                  <a:lnTo>
                    <a:pt x="243840" y="1214627"/>
                  </a:lnTo>
                  <a:lnTo>
                    <a:pt x="193548" y="1167384"/>
                  </a:lnTo>
                  <a:lnTo>
                    <a:pt x="147828" y="1115567"/>
                  </a:lnTo>
                  <a:lnTo>
                    <a:pt x="108204" y="1060703"/>
                  </a:lnTo>
                  <a:lnTo>
                    <a:pt x="73152" y="1001267"/>
                  </a:lnTo>
                  <a:lnTo>
                    <a:pt x="45720" y="938784"/>
                  </a:lnTo>
                  <a:lnTo>
                    <a:pt x="22860" y="873251"/>
                  </a:lnTo>
                  <a:lnTo>
                    <a:pt x="15240" y="838200"/>
                  </a:lnTo>
                  <a:lnTo>
                    <a:pt x="7620" y="804671"/>
                  </a:lnTo>
                  <a:lnTo>
                    <a:pt x="3048" y="769619"/>
                  </a:lnTo>
                  <a:lnTo>
                    <a:pt x="0" y="734567"/>
                  </a:lnTo>
                  <a:lnTo>
                    <a:pt x="0" y="661416"/>
                  </a:lnTo>
                  <a:lnTo>
                    <a:pt x="3048" y="626363"/>
                  </a:lnTo>
                  <a:lnTo>
                    <a:pt x="7620" y="591311"/>
                  </a:lnTo>
                  <a:lnTo>
                    <a:pt x="15240" y="557783"/>
                  </a:lnTo>
                  <a:lnTo>
                    <a:pt x="22860" y="522732"/>
                  </a:lnTo>
                  <a:lnTo>
                    <a:pt x="33528" y="490727"/>
                  </a:lnTo>
                  <a:lnTo>
                    <a:pt x="44196" y="457200"/>
                  </a:lnTo>
                  <a:lnTo>
                    <a:pt x="57912" y="425195"/>
                  </a:lnTo>
                  <a:lnTo>
                    <a:pt x="88392" y="364235"/>
                  </a:lnTo>
                  <a:lnTo>
                    <a:pt x="146304" y="280416"/>
                  </a:lnTo>
                  <a:lnTo>
                    <a:pt x="192024" y="228600"/>
                  </a:lnTo>
                  <a:lnTo>
                    <a:pt x="268224" y="158495"/>
                  </a:lnTo>
                  <a:lnTo>
                    <a:pt x="326136" y="118871"/>
                  </a:lnTo>
                  <a:lnTo>
                    <a:pt x="387096" y="83819"/>
                  </a:lnTo>
                  <a:lnTo>
                    <a:pt x="451104" y="54863"/>
                  </a:lnTo>
                  <a:lnTo>
                    <a:pt x="519683" y="30479"/>
                  </a:lnTo>
                  <a:lnTo>
                    <a:pt x="589788" y="13716"/>
                  </a:lnTo>
                  <a:lnTo>
                    <a:pt x="662940" y="3048"/>
                  </a:lnTo>
                  <a:lnTo>
                    <a:pt x="701040" y="0"/>
                  </a:lnTo>
                  <a:lnTo>
                    <a:pt x="775716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8596" y="30479"/>
                  </a:lnTo>
                  <a:lnTo>
                    <a:pt x="1025652" y="53339"/>
                  </a:lnTo>
                  <a:lnTo>
                    <a:pt x="1028852" y="54863"/>
                  </a:lnTo>
                  <a:lnTo>
                    <a:pt x="739140" y="54863"/>
                  </a:lnTo>
                  <a:lnTo>
                    <a:pt x="704088" y="56387"/>
                  </a:lnTo>
                  <a:lnTo>
                    <a:pt x="635508" y="62483"/>
                  </a:lnTo>
                  <a:lnTo>
                    <a:pt x="568452" y="76200"/>
                  </a:lnTo>
                  <a:lnTo>
                    <a:pt x="472440" y="105155"/>
                  </a:lnTo>
                  <a:lnTo>
                    <a:pt x="443483" y="118871"/>
                  </a:lnTo>
                  <a:lnTo>
                    <a:pt x="413004" y="132587"/>
                  </a:lnTo>
                  <a:lnTo>
                    <a:pt x="356616" y="164591"/>
                  </a:lnTo>
                  <a:lnTo>
                    <a:pt x="278892" y="222503"/>
                  </a:lnTo>
                  <a:lnTo>
                    <a:pt x="233172" y="265175"/>
                  </a:lnTo>
                  <a:lnTo>
                    <a:pt x="190500" y="313943"/>
                  </a:lnTo>
                  <a:lnTo>
                    <a:pt x="153924" y="364235"/>
                  </a:lnTo>
                  <a:lnTo>
                    <a:pt x="123444" y="419100"/>
                  </a:lnTo>
                  <a:lnTo>
                    <a:pt x="97536" y="477011"/>
                  </a:lnTo>
                  <a:lnTo>
                    <a:pt x="77724" y="536448"/>
                  </a:lnTo>
                  <a:lnTo>
                    <a:pt x="64008" y="598932"/>
                  </a:lnTo>
                  <a:lnTo>
                    <a:pt x="56388" y="662939"/>
                  </a:lnTo>
                  <a:lnTo>
                    <a:pt x="54864" y="696467"/>
                  </a:lnTo>
                  <a:lnTo>
                    <a:pt x="56388" y="729995"/>
                  </a:lnTo>
                  <a:lnTo>
                    <a:pt x="62483" y="794003"/>
                  </a:lnTo>
                  <a:lnTo>
                    <a:pt x="76200" y="856487"/>
                  </a:lnTo>
                  <a:lnTo>
                    <a:pt x="96012" y="915923"/>
                  </a:lnTo>
                  <a:lnTo>
                    <a:pt x="121920" y="973835"/>
                  </a:lnTo>
                  <a:lnTo>
                    <a:pt x="153924" y="1028700"/>
                  </a:lnTo>
                  <a:lnTo>
                    <a:pt x="190500" y="1080516"/>
                  </a:lnTo>
                  <a:lnTo>
                    <a:pt x="231648" y="1127759"/>
                  </a:lnTo>
                  <a:lnTo>
                    <a:pt x="278892" y="1171955"/>
                  </a:lnTo>
                  <a:lnTo>
                    <a:pt x="355092" y="1228343"/>
                  </a:lnTo>
                  <a:lnTo>
                    <a:pt x="411480" y="1260348"/>
                  </a:lnTo>
                  <a:lnTo>
                    <a:pt x="502920" y="1299971"/>
                  </a:lnTo>
                  <a:lnTo>
                    <a:pt x="566928" y="1318259"/>
                  </a:lnTo>
                  <a:lnTo>
                    <a:pt x="633983" y="1331975"/>
                  </a:lnTo>
                  <a:lnTo>
                    <a:pt x="702564" y="1338071"/>
                  </a:lnTo>
                  <a:lnTo>
                    <a:pt x="739140" y="1339595"/>
                  </a:lnTo>
                  <a:lnTo>
                    <a:pt x="1027176" y="1339595"/>
                  </a:lnTo>
                  <a:lnTo>
                    <a:pt x="993648" y="1351787"/>
                  </a:lnTo>
                  <a:lnTo>
                    <a:pt x="923544" y="1373123"/>
                  </a:lnTo>
                  <a:lnTo>
                    <a:pt x="851916" y="1386839"/>
                  </a:lnTo>
                  <a:lnTo>
                    <a:pt x="815340" y="1391411"/>
                  </a:lnTo>
                  <a:lnTo>
                    <a:pt x="777240" y="1394459"/>
                  </a:lnTo>
                  <a:close/>
                </a:path>
                <a:path w="1478279" h="1394459">
                  <a:moveTo>
                    <a:pt x="1027176" y="1339595"/>
                  </a:moveTo>
                  <a:lnTo>
                    <a:pt x="739140" y="1339595"/>
                  </a:lnTo>
                  <a:lnTo>
                    <a:pt x="774192" y="1338071"/>
                  </a:lnTo>
                  <a:lnTo>
                    <a:pt x="842772" y="1331975"/>
                  </a:lnTo>
                  <a:lnTo>
                    <a:pt x="909828" y="1318259"/>
                  </a:lnTo>
                  <a:lnTo>
                    <a:pt x="973836" y="1299971"/>
                  </a:lnTo>
                  <a:lnTo>
                    <a:pt x="1034796" y="1275587"/>
                  </a:lnTo>
                  <a:lnTo>
                    <a:pt x="1094232" y="1246632"/>
                  </a:lnTo>
                  <a:lnTo>
                    <a:pt x="1147572" y="1211579"/>
                  </a:lnTo>
                  <a:lnTo>
                    <a:pt x="1199388" y="1171955"/>
                  </a:lnTo>
                  <a:lnTo>
                    <a:pt x="1245108" y="1129284"/>
                  </a:lnTo>
                  <a:lnTo>
                    <a:pt x="1306067" y="1056132"/>
                  </a:lnTo>
                  <a:lnTo>
                    <a:pt x="1354836" y="975359"/>
                  </a:lnTo>
                  <a:lnTo>
                    <a:pt x="1380744" y="917448"/>
                  </a:lnTo>
                  <a:lnTo>
                    <a:pt x="1400556" y="858011"/>
                  </a:lnTo>
                  <a:lnTo>
                    <a:pt x="1414272" y="795527"/>
                  </a:lnTo>
                  <a:lnTo>
                    <a:pt x="1421892" y="731519"/>
                  </a:lnTo>
                  <a:lnTo>
                    <a:pt x="1423416" y="697991"/>
                  </a:lnTo>
                  <a:lnTo>
                    <a:pt x="1421892" y="664463"/>
                  </a:lnTo>
                  <a:lnTo>
                    <a:pt x="1409700" y="568451"/>
                  </a:lnTo>
                  <a:lnTo>
                    <a:pt x="1392936" y="507491"/>
                  </a:lnTo>
                  <a:lnTo>
                    <a:pt x="1370076" y="448055"/>
                  </a:lnTo>
                  <a:lnTo>
                    <a:pt x="1341120" y="393191"/>
                  </a:lnTo>
                  <a:lnTo>
                    <a:pt x="1287780" y="313943"/>
                  </a:lnTo>
                  <a:lnTo>
                    <a:pt x="1246632" y="266700"/>
                  </a:lnTo>
                  <a:lnTo>
                    <a:pt x="1199388" y="222503"/>
                  </a:lnTo>
                  <a:lnTo>
                    <a:pt x="1123188" y="166116"/>
                  </a:lnTo>
                  <a:lnTo>
                    <a:pt x="1036320" y="118871"/>
                  </a:lnTo>
                  <a:lnTo>
                    <a:pt x="975360" y="94487"/>
                  </a:lnTo>
                  <a:lnTo>
                    <a:pt x="911352" y="76200"/>
                  </a:lnTo>
                  <a:lnTo>
                    <a:pt x="844296" y="62483"/>
                  </a:lnTo>
                  <a:lnTo>
                    <a:pt x="775716" y="56387"/>
                  </a:lnTo>
                  <a:lnTo>
                    <a:pt x="739140" y="54863"/>
                  </a:lnTo>
                  <a:lnTo>
                    <a:pt x="1028852" y="54863"/>
                  </a:lnTo>
                  <a:lnTo>
                    <a:pt x="1089660" y="83819"/>
                  </a:lnTo>
                  <a:lnTo>
                    <a:pt x="1150620" y="117348"/>
                  </a:lnTo>
                  <a:lnTo>
                    <a:pt x="1208532" y="158495"/>
                  </a:lnTo>
                  <a:lnTo>
                    <a:pt x="1260348" y="202691"/>
                  </a:lnTo>
                  <a:lnTo>
                    <a:pt x="1309116" y="252983"/>
                  </a:lnTo>
                  <a:lnTo>
                    <a:pt x="1351788" y="306323"/>
                  </a:lnTo>
                  <a:lnTo>
                    <a:pt x="1388364" y="364235"/>
                  </a:lnTo>
                  <a:lnTo>
                    <a:pt x="1420367" y="425195"/>
                  </a:lnTo>
                  <a:lnTo>
                    <a:pt x="1444752" y="489203"/>
                  </a:lnTo>
                  <a:lnTo>
                    <a:pt x="1463040" y="556259"/>
                  </a:lnTo>
                  <a:lnTo>
                    <a:pt x="1475232" y="624839"/>
                  </a:lnTo>
                  <a:lnTo>
                    <a:pt x="1476946" y="664463"/>
                  </a:lnTo>
                  <a:lnTo>
                    <a:pt x="1478280" y="696467"/>
                  </a:lnTo>
                  <a:lnTo>
                    <a:pt x="1478280" y="733043"/>
                  </a:lnTo>
                  <a:lnTo>
                    <a:pt x="1470660" y="803148"/>
                  </a:lnTo>
                  <a:lnTo>
                    <a:pt x="1455420" y="871727"/>
                  </a:lnTo>
                  <a:lnTo>
                    <a:pt x="1444752" y="903732"/>
                  </a:lnTo>
                  <a:lnTo>
                    <a:pt x="1434084" y="937259"/>
                  </a:lnTo>
                  <a:lnTo>
                    <a:pt x="1389888" y="1030223"/>
                  </a:lnTo>
                  <a:lnTo>
                    <a:pt x="1331976" y="1114043"/>
                  </a:lnTo>
                  <a:lnTo>
                    <a:pt x="1286256" y="1165859"/>
                  </a:lnTo>
                  <a:lnTo>
                    <a:pt x="1235964" y="1213103"/>
                  </a:lnTo>
                  <a:lnTo>
                    <a:pt x="1181100" y="1255775"/>
                  </a:lnTo>
                  <a:lnTo>
                    <a:pt x="1123188" y="1293875"/>
                  </a:lnTo>
                  <a:lnTo>
                    <a:pt x="1059180" y="1325879"/>
                  </a:lnTo>
                  <a:lnTo>
                    <a:pt x="1027176" y="1339595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27547" y="5640323"/>
              <a:ext cx="1431035" cy="134721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504687" y="5617464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59">
                  <a:moveTo>
                    <a:pt x="777240" y="1394459"/>
                  </a:moveTo>
                  <a:lnTo>
                    <a:pt x="701040" y="1394459"/>
                  </a:lnTo>
                  <a:lnTo>
                    <a:pt x="664464" y="1391412"/>
                  </a:lnTo>
                  <a:lnTo>
                    <a:pt x="591312" y="1380743"/>
                  </a:lnTo>
                  <a:lnTo>
                    <a:pt x="519683" y="1363980"/>
                  </a:lnTo>
                  <a:lnTo>
                    <a:pt x="419100" y="1325880"/>
                  </a:lnTo>
                  <a:lnTo>
                    <a:pt x="356616" y="1293875"/>
                  </a:lnTo>
                  <a:lnTo>
                    <a:pt x="297180" y="1257300"/>
                  </a:lnTo>
                  <a:lnTo>
                    <a:pt x="242316" y="1214628"/>
                  </a:lnTo>
                  <a:lnTo>
                    <a:pt x="192024" y="1167384"/>
                  </a:lnTo>
                  <a:lnTo>
                    <a:pt x="147828" y="1115567"/>
                  </a:lnTo>
                  <a:lnTo>
                    <a:pt x="106680" y="1060703"/>
                  </a:lnTo>
                  <a:lnTo>
                    <a:pt x="89916" y="1030223"/>
                  </a:lnTo>
                  <a:lnTo>
                    <a:pt x="73151" y="1001267"/>
                  </a:lnTo>
                  <a:lnTo>
                    <a:pt x="57912" y="969264"/>
                  </a:lnTo>
                  <a:lnTo>
                    <a:pt x="44196" y="938783"/>
                  </a:lnTo>
                  <a:lnTo>
                    <a:pt x="33528" y="905255"/>
                  </a:lnTo>
                  <a:lnTo>
                    <a:pt x="22860" y="873251"/>
                  </a:lnTo>
                  <a:lnTo>
                    <a:pt x="15240" y="838200"/>
                  </a:lnTo>
                  <a:lnTo>
                    <a:pt x="7619" y="804671"/>
                  </a:lnTo>
                  <a:lnTo>
                    <a:pt x="3048" y="769619"/>
                  </a:lnTo>
                  <a:lnTo>
                    <a:pt x="0" y="734567"/>
                  </a:lnTo>
                  <a:lnTo>
                    <a:pt x="0" y="661416"/>
                  </a:lnTo>
                  <a:lnTo>
                    <a:pt x="7619" y="591312"/>
                  </a:lnTo>
                  <a:lnTo>
                    <a:pt x="22860" y="522732"/>
                  </a:lnTo>
                  <a:lnTo>
                    <a:pt x="44196" y="457200"/>
                  </a:lnTo>
                  <a:lnTo>
                    <a:pt x="88392" y="364235"/>
                  </a:lnTo>
                  <a:lnTo>
                    <a:pt x="126492" y="306323"/>
                  </a:lnTo>
                  <a:lnTo>
                    <a:pt x="169164" y="252983"/>
                  </a:lnTo>
                  <a:lnTo>
                    <a:pt x="216408" y="204216"/>
                  </a:lnTo>
                  <a:lnTo>
                    <a:pt x="268224" y="158496"/>
                  </a:lnTo>
                  <a:lnTo>
                    <a:pt x="326135" y="118871"/>
                  </a:lnTo>
                  <a:lnTo>
                    <a:pt x="387096" y="83819"/>
                  </a:lnTo>
                  <a:lnTo>
                    <a:pt x="451104" y="54864"/>
                  </a:lnTo>
                  <a:lnTo>
                    <a:pt x="519683" y="30480"/>
                  </a:lnTo>
                  <a:lnTo>
                    <a:pt x="589788" y="13716"/>
                  </a:lnTo>
                  <a:lnTo>
                    <a:pt x="662940" y="3048"/>
                  </a:lnTo>
                  <a:lnTo>
                    <a:pt x="701040" y="0"/>
                  </a:lnTo>
                  <a:lnTo>
                    <a:pt x="775716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7072" y="30480"/>
                  </a:lnTo>
                  <a:lnTo>
                    <a:pt x="1025651" y="53339"/>
                  </a:lnTo>
                  <a:lnTo>
                    <a:pt x="1029208" y="54864"/>
                  </a:lnTo>
                  <a:lnTo>
                    <a:pt x="739140" y="54864"/>
                  </a:lnTo>
                  <a:lnTo>
                    <a:pt x="669035" y="57912"/>
                  </a:lnTo>
                  <a:lnTo>
                    <a:pt x="601980" y="68580"/>
                  </a:lnTo>
                  <a:lnTo>
                    <a:pt x="536448" y="83819"/>
                  </a:lnTo>
                  <a:lnTo>
                    <a:pt x="472440" y="105155"/>
                  </a:lnTo>
                  <a:lnTo>
                    <a:pt x="413004" y="132587"/>
                  </a:lnTo>
                  <a:lnTo>
                    <a:pt x="356616" y="164591"/>
                  </a:lnTo>
                  <a:lnTo>
                    <a:pt x="304800" y="202691"/>
                  </a:lnTo>
                  <a:lnTo>
                    <a:pt x="278892" y="222503"/>
                  </a:lnTo>
                  <a:lnTo>
                    <a:pt x="233172" y="265175"/>
                  </a:lnTo>
                  <a:lnTo>
                    <a:pt x="190500" y="313943"/>
                  </a:lnTo>
                  <a:lnTo>
                    <a:pt x="153924" y="364235"/>
                  </a:lnTo>
                  <a:lnTo>
                    <a:pt x="109728" y="446532"/>
                  </a:lnTo>
                  <a:lnTo>
                    <a:pt x="86867" y="505967"/>
                  </a:lnTo>
                  <a:lnTo>
                    <a:pt x="68580" y="566928"/>
                  </a:lnTo>
                  <a:lnTo>
                    <a:pt x="59435" y="630935"/>
                  </a:lnTo>
                  <a:lnTo>
                    <a:pt x="54864" y="696467"/>
                  </a:lnTo>
                  <a:lnTo>
                    <a:pt x="56388" y="729996"/>
                  </a:lnTo>
                  <a:lnTo>
                    <a:pt x="62483" y="794003"/>
                  </a:lnTo>
                  <a:lnTo>
                    <a:pt x="76200" y="856487"/>
                  </a:lnTo>
                  <a:lnTo>
                    <a:pt x="96012" y="915923"/>
                  </a:lnTo>
                  <a:lnTo>
                    <a:pt x="121919" y="973835"/>
                  </a:lnTo>
                  <a:lnTo>
                    <a:pt x="153924" y="1028700"/>
                  </a:lnTo>
                  <a:lnTo>
                    <a:pt x="190500" y="1080516"/>
                  </a:lnTo>
                  <a:lnTo>
                    <a:pt x="231648" y="1127759"/>
                  </a:lnTo>
                  <a:lnTo>
                    <a:pt x="278892" y="1171955"/>
                  </a:lnTo>
                  <a:lnTo>
                    <a:pt x="355092" y="1228343"/>
                  </a:lnTo>
                  <a:lnTo>
                    <a:pt x="411480" y="1260348"/>
                  </a:lnTo>
                  <a:lnTo>
                    <a:pt x="502919" y="1299971"/>
                  </a:lnTo>
                  <a:lnTo>
                    <a:pt x="566928" y="1318259"/>
                  </a:lnTo>
                  <a:lnTo>
                    <a:pt x="633983" y="1331975"/>
                  </a:lnTo>
                  <a:lnTo>
                    <a:pt x="702564" y="1338071"/>
                  </a:lnTo>
                  <a:lnTo>
                    <a:pt x="737616" y="1339596"/>
                  </a:lnTo>
                  <a:lnTo>
                    <a:pt x="1027176" y="1339596"/>
                  </a:lnTo>
                  <a:lnTo>
                    <a:pt x="993648" y="1351787"/>
                  </a:lnTo>
                  <a:lnTo>
                    <a:pt x="923544" y="1373123"/>
                  </a:lnTo>
                  <a:lnTo>
                    <a:pt x="851916" y="1386839"/>
                  </a:lnTo>
                  <a:lnTo>
                    <a:pt x="815340" y="1391412"/>
                  </a:lnTo>
                  <a:lnTo>
                    <a:pt x="777240" y="1394459"/>
                  </a:lnTo>
                  <a:close/>
                </a:path>
                <a:path w="1478279" h="1394459">
                  <a:moveTo>
                    <a:pt x="1027176" y="1339596"/>
                  </a:moveTo>
                  <a:lnTo>
                    <a:pt x="737616" y="1339596"/>
                  </a:lnTo>
                  <a:lnTo>
                    <a:pt x="774192" y="1338071"/>
                  </a:lnTo>
                  <a:lnTo>
                    <a:pt x="842772" y="1331975"/>
                  </a:lnTo>
                  <a:lnTo>
                    <a:pt x="909828" y="1318259"/>
                  </a:lnTo>
                  <a:lnTo>
                    <a:pt x="973835" y="1299971"/>
                  </a:lnTo>
                  <a:lnTo>
                    <a:pt x="1034796" y="1275587"/>
                  </a:lnTo>
                  <a:lnTo>
                    <a:pt x="1092708" y="1246632"/>
                  </a:lnTo>
                  <a:lnTo>
                    <a:pt x="1147572" y="1211580"/>
                  </a:lnTo>
                  <a:lnTo>
                    <a:pt x="1199388" y="1171955"/>
                  </a:lnTo>
                  <a:lnTo>
                    <a:pt x="1245108" y="1129284"/>
                  </a:lnTo>
                  <a:lnTo>
                    <a:pt x="1306067" y="1056132"/>
                  </a:lnTo>
                  <a:lnTo>
                    <a:pt x="1354835" y="975359"/>
                  </a:lnTo>
                  <a:lnTo>
                    <a:pt x="1380744" y="917448"/>
                  </a:lnTo>
                  <a:lnTo>
                    <a:pt x="1400556" y="858012"/>
                  </a:lnTo>
                  <a:lnTo>
                    <a:pt x="1414272" y="795528"/>
                  </a:lnTo>
                  <a:lnTo>
                    <a:pt x="1421892" y="731519"/>
                  </a:lnTo>
                  <a:lnTo>
                    <a:pt x="1421892" y="664464"/>
                  </a:lnTo>
                  <a:lnTo>
                    <a:pt x="1414272" y="600455"/>
                  </a:lnTo>
                  <a:lnTo>
                    <a:pt x="1402080" y="537971"/>
                  </a:lnTo>
                  <a:lnTo>
                    <a:pt x="1382267" y="477012"/>
                  </a:lnTo>
                  <a:lnTo>
                    <a:pt x="1356360" y="420623"/>
                  </a:lnTo>
                  <a:lnTo>
                    <a:pt x="1324356" y="365759"/>
                  </a:lnTo>
                  <a:lnTo>
                    <a:pt x="1287780" y="313943"/>
                  </a:lnTo>
                  <a:lnTo>
                    <a:pt x="1246632" y="266700"/>
                  </a:lnTo>
                  <a:lnTo>
                    <a:pt x="1199388" y="222503"/>
                  </a:lnTo>
                  <a:lnTo>
                    <a:pt x="1149096" y="184403"/>
                  </a:lnTo>
                  <a:lnTo>
                    <a:pt x="1094232" y="149351"/>
                  </a:lnTo>
                  <a:lnTo>
                    <a:pt x="1036319" y="118871"/>
                  </a:lnTo>
                  <a:lnTo>
                    <a:pt x="975360" y="94487"/>
                  </a:lnTo>
                  <a:lnTo>
                    <a:pt x="911351" y="76200"/>
                  </a:lnTo>
                  <a:lnTo>
                    <a:pt x="844296" y="62483"/>
                  </a:lnTo>
                  <a:lnTo>
                    <a:pt x="774192" y="56387"/>
                  </a:lnTo>
                  <a:lnTo>
                    <a:pt x="739140" y="54864"/>
                  </a:lnTo>
                  <a:lnTo>
                    <a:pt x="1029208" y="54864"/>
                  </a:lnTo>
                  <a:lnTo>
                    <a:pt x="1121664" y="100583"/>
                  </a:lnTo>
                  <a:lnTo>
                    <a:pt x="1179576" y="137159"/>
                  </a:lnTo>
                  <a:lnTo>
                    <a:pt x="1234440" y="179832"/>
                  </a:lnTo>
                  <a:lnTo>
                    <a:pt x="1284732" y="227075"/>
                  </a:lnTo>
                  <a:lnTo>
                    <a:pt x="1330451" y="278891"/>
                  </a:lnTo>
                  <a:lnTo>
                    <a:pt x="1370076" y="333755"/>
                  </a:lnTo>
                  <a:lnTo>
                    <a:pt x="1405128" y="393191"/>
                  </a:lnTo>
                  <a:lnTo>
                    <a:pt x="1432560" y="455675"/>
                  </a:lnTo>
                  <a:lnTo>
                    <a:pt x="1455419" y="521207"/>
                  </a:lnTo>
                  <a:lnTo>
                    <a:pt x="1469135" y="589787"/>
                  </a:lnTo>
                  <a:lnTo>
                    <a:pt x="1476756" y="659891"/>
                  </a:lnTo>
                  <a:lnTo>
                    <a:pt x="1478280" y="696467"/>
                  </a:lnTo>
                  <a:lnTo>
                    <a:pt x="1476690" y="734567"/>
                  </a:lnTo>
                  <a:lnTo>
                    <a:pt x="1475232" y="768096"/>
                  </a:lnTo>
                  <a:lnTo>
                    <a:pt x="1470660" y="803148"/>
                  </a:lnTo>
                  <a:lnTo>
                    <a:pt x="1463040" y="836675"/>
                  </a:lnTo>
                  <a:lnTo>
                    <a:pt x="1455419" y="871728"/>
                  </a:lnTo>
                  <a:lnTo>
                    <a:pt x="1444751" y="903732"/>
                  </a:lnTo>
                  <a:lnTo>
                    <a:pt x="1434084" y="937259"/>
                  </a:lnTo>
                  <a:lnTo>
                    <a:pt x="1420367" y="969264"/>
                  </a:lnTo>
                  <a:lnTo>
                    <a:pt x="1388364" y="1030223"/>
                  </a:lnTo>
                  <a:lnTo>
                    <a:pt x="1331976" y="1114043"/>
                  </a:lnTo>
                  <a:lnTo>
                    <a:pt x="1286256" y="1165859"/>
                  </a:lnTo>
                  <a:lnTo>
                    <a:pt x="1235964" y="1213103"/>
                  </a:lnTo>
                  <a:lnTo>
                    <a:pt x="1181100" y="1255775"/>
                  </a:lnTo>
                  <a:lnTo>
                    <a:pt x="1121664" y="1293875"/>
                  </a:lnTo>
                  <a:lnTo>
                    <a:pt x="1059180" y="1325880"/>
                  </a:lnTo>
                  <a:lnTo>
                    <a:pt x="1027176" y="1339596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69807" y="4971287"/>
              <a:ext cx="1435607" cy="134721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8349996" y="4946904"/>
              <a:ext cx="1478280" cy="1396365"/>
            </a:xfrm>
            <a:custGeom>
              <a:avLst/>
              <a:gdLst/>
              <a:ahLst/>
              <a:cxnLst/>
              <a:rect l="l" t="t" r="r" b="b"/>
              <a:pathLst>
                <a:path w="1478279" h="1396364">
                  <a:moveTo>
                    <a:pt x="740664" y="1395984"/>
                  </a:moveTo>
                  <a:lnTo>
                    <a:pt x="702564" y="1394460"/>
                  </a:lnTo>
                  <a:lnTo>
                    <a:pt x="627887" y="1388364"/>
                  </a:lnTo>
                  <a:lnTo>
                    <a:pt x="556259" y="1374648"/>
                  </a:lnTo>
                  <a:lnTo>
                    <a:pt x="486155" y="1353312"/>
                  </a:lnTo>
                  <a:lnTo>
                    <a:pt x="420623" y="1327403"/>
                  </a:lnTo>
                  <a:lnTo>
                    <a:pt x="358139" y="1295400"/>
                  </a:lnTo>
                  <a:lnTo>
                    <a:pt x="269748" y="1237488"/>
                  </a:lnTo>
                  <a:lnTo>
                    <a:pt x="217932" y="1191767"/>
                  </a:lnTo>
                  <a:lnTo>
                    <a:pt x="147827" y="1117092"/>
                  </a:lnTo>
                  <a:lnTo>
                    <a:pt x="108203" y="1060703"/>
                  </a:lnTo>
                  <a:lnTo>
                    <a:pt x="73151" y="1001267"/>
                  </a:lnTo>
                  <a:lnTo>
                    <a:pt x="45719" y="938784"/>
                  </a:lnTo>
                  <a:lnTo>
                    <a:pt x="15239" y="839724"/>
                  </a:lnTo>
                  <a:lnTo>
                    <a:pt x="4571" y="769619"/>
                  </a:lnTo>
                  <a:lnTo>
                    <a:pt x="0" y="699516"/>
                  </a:lnTo>
                  <a:lnTo>
                    <a:pt x="1523" y="662940"/>
                  </a:lnTo>
                  <a:lnTo>
                    <a:pt x="9143" y="592835"/>
                  </a:lnTo>
                  <a:lnTo>
                    <a:pt x="22859" y="524256"/>
                  </a:lnTo>
                  <a:lnTo>
                    <a:pt x="44196" y="458724"/>
                  </a:lnTo>
                  <a:lnTo>
                    <a:pt x="73151" y="396240"/>
                  </a:lnTo>
                  <a:lnTo>
                    <a:pt x="106680" y="336803"/>
                  </a:lnTo>
                  <a:lnTo>
                    <a:pt x="147827" y="280416"/>
                  </a:lnTo>
                  <a:lnTo>
                    <a:pt x="192023" y="228600"/>
                  </a:lnTo>
                  <a:lnTo>
                    <a:pt x="242316" y="181356"/>
                  </a:lnTo>
                  <a:lnTo>
                    <a:pt x="297180" y="138683"/>
                  </a:lnTo>
                  <a:lnTo>
                    <a:pt x="387096" y="85344"/>
                  </a:lnTo>
                  <a:lnTo>
                    <a:pt x="451103" y="54864"/>
                  </a:lnTo>
                  <a:lnTo>
                    <a:pt x="519683" y="32003"/>
                  </a:lnTo>
                  <a:lnTo>
                    <a:pt x="589787" y="15240"/>
                  </a:lnTo>
                  <a:lnTo>
                    <a:pt x="662939" y="4572"/>
                  </a:lnTo>
                  <a:lnTo>
                    <a:pt x="701039" y="1524"/>
                  </a:lnTo>
                  <a:lnTo>
                    <a:pt x="739139" y="0"/>
                  </a:lnTo>
                  <a:lnTo>
                    <a:pt x="777239" y="1524"/>
                  </a:lnTo>
                  <a:lnTo>
                    <a:pt x="851916" y="9144"/>
                  </a:lnTo>
                  <a:lnTo>
                    <a:pt x="923543" y="22860"/>
                  </a:lnTo>
                  <a:lnTo>
                    <a:pt x="992123" y="42672"/>
                  </a:lnTo>
                  <a:lnTo>
                    <a:pt x="1029378" y="56388"/>
                  </a:lnTo>
                  <a:lnTo>
                    <a:pt x="705611" y="56388"/>
                  </a:lnTo>
                  <a:lnTo>
                    <a:pt x="670559" y="59435"/>
                  </a:lnTo>
                  <a:lnTo>
                    <a:pt x="601980" y="68580"/>
                  </a:lnTo>
                  <a:lnTo>
                    <a:pt x="504443" y="94488"/>
                  </a:lnTo>
                  <a:lnTo>
                    <a:pt x="443483" y="118872"/>
                  </a:lnTo>
                  <a:lnTo>
                    <a:pt x="385571" y="149351"/>
                  </a:lnTo>
                  <a:lnTo>
                    <a:pt x="304800" y="202692"/>
                  </a:lnTo>
                  <a:lnTo>
                    <a:pt x="256032" y="243840"/>
                  </a:lnTo>
                  <a:lnTo>
                    <a:pt x="211835" y="289560"/>
                  </a:lnTo>
                  <a:lnTo>
                    <a:pt x="172211" y="339851"/>
                  </a:lnTo>
                  <a:lnTo>
                    <a:pt x="138683" y="391667"/>
                  </a:lnTo>
                  <a:lnTo>
                    <a:pt x="109727" y="448056"/>
                  </a:lnTo>
                  <a:lnTo>
                    <a:pt x="86867" y="507492"/>
                  </a:lnTo>
                  <a:lnTo>
                    <a:pt x="70103" y="568451"/>
                  </a:lnTo>
                  <a:lnTo>
                    <a:pt x="59435" y="632460"/>
                  </a:lnTo>
                  <a:lnTo>
                    <a:pt x="56387" y="664464"/>
                  </a:lnTo>
                  <a:lnTo>
                    <a:pt x="56387" y="729996"/>
                  </a:lnTo>
                  <a:lnTo>
                    <a:pt x="64007" y="795528"/>
                  </a:lnTo>
                  <a:lnTo>
                    <a:pt x="77723" y="858012"/>
                  </a:lnTo>
                  <a:lnTo>
                    <a:pt x="97535" y="917448"/>
                  </a:lnTo>
                  <a:lnTo>
                    <a:pt x="123443" y="975360"/>
                  </a:lnTo>
                  <a:lnTo>
                    <a:pt x="153923" y="1030224"/>
                  </a:lnTo>
                  <a:lnTo>
                    <a:pt x="190500" y="1080516"/>
                  </a:lnTo>
                  <a:lnTo>
                    <a:pt x="254507" y="1150619"/>
                  </a:lnTo>
                  <a:lnTo>
                    <a:pt x="303275" y="1191767"/>
                  </a:lnTo>
                  <a:lnTo>
                    <a:pt x="356616" y="1229867"/>
                  </a:lnTo>
                  <a:lnTo>
                    <a:pt x="413003" y="1261872"/>
                  </a:lnTo>
                  <a:lnTo>
                    <a:pt x="472439" y="1289303"/>
                  </a:lnTo>
                  <a:lnTo>
                    <a:pt x="534923" y="1310640"/>
                  </a:lnTo>
                  <a:lnTo>
                    <a:pt x="633983" y="1331976"/>
                  </a:lnTo>
                  <a:lnTo>
                    <a:pt x="704087" y="1339596"/>
                  </a:lnTo>
                  <a:lnTo>
                    <a:pt x="1030900" y="1339596"/>
                  </a:lnTo>
                  <a:lnTo>
                    <a:pt x="1027175" y="1341119"/>
                  </a:lnTo>
                  <a:lnTo>
                    <a:pt x="960119" y="1363980"/>
                  </a:lnTo>
                  <a:lnTo>
                    <a:pt x="888491" y="1380744"/>
                  </a:lnTo>
                  <a:lnTo>
                    <a:pt x="815339" y="1391412"/>
                  </a:lnTo>
                  <a:lnTo>
                    <a:pt x="778764" y="1394460"/>
                  </a:lnTo>
                  <a:lnTo>
                    <a:pt x="740664" y="1395984"/>
                  </a:lnTo>
                  <a:close/>
                </a:path>
                <a:path w="1478279" h="1396364">
                  <a:moveTo>
                    <a:pt x="1030900" y="1339596"/>
                  </a:moveTo>
                  <a:lnTo>
                    <a:pt x="774191" y="1339596"/>
                  </a:lnTo>
                  <a:lnTo>
                    <a:pt x="809243" y="1336548"/>
                  </a:lnTo>
                  <a:lnTo>
                    <a:pt x="876300" y="1327403"/>
                  </a:lnTo>
                  <a:lnTo>
                    <a:pt x="943355" y="1310640"/>
                  </a:lnTo>
                  <a:lnTo>
                    <a:pt x="1005839" y="1289303"/>
                  </a:lnTo>
                  <a:lnTo>
                    <a:pt x="1094232" y="1246632"/>
                  </a:lnTo>
                  <a:lnTo>
                    <a:pt x="1149096" y="1211580"/>
                  </a:lnTo>
                  <a:lnTo>
                    <a:pt x="1199387" y="1173480"/>
                  </a:lnTo>
                  <a:lnTo>
                    <a:pt x="1245107" y="1129284"/>
                  </a:lnTo>
                  <a:lnTo>
                    <a:pt x="1267967" y="1106424"/>
                  </a:lnTo>
                  <a:lnTo>
                    <a:pt x="1324355" y="1030224"/>
                  </a:lnTo>
                  <a:lnTo>
                    <a:pt x="1356359" y="976884"/>
                  </a:lnTo>
                  <a:lnTo>
                    <a:pt x="1382267" y="918972"/>
                  </a:lnTo>
                  <a:lnTo>
                    <a:pt x="1402080" y="859535"/>
                  </a:lnTo>
                  <a:lnTo>
                    <a:pt x="1415796" y="797051"/>
                  </a:lnTo>
                  <a:lnTo>
                    <a:pt x="1421892" y="731519"/>
                  </a:lnTo>
                  <a:lnTo>
                    <a:pt x="1423415" y="699516"/>
                  </a:lnTo>
                  <a:lnTo>
                    <a:pt x="1421674" y="661416"/>
                  </a:lnTo>
                  <a:lnTo>
                    <a:pt x="1415796" y="601980"/>
                  </a:lnTo>
                  <a:lnTo>
                    <a:pt x="1402080" y="539496"/>
                  </a:lnTo>
                  <a:lnTo>
                    <a:pt x="1382267" y="478535"/>
                  </a:lnTo>
                  <a:lnTo>
                    <a:pt x="1356359" y="420624"/>
                  </a:lnTo>
                  <a:lnTo>
                    <a:pt x="1324355" y="365760"/>
                  </a:lnTo>
                  <a:lnTo>
                    <a:pt x="1267967" y="291083"/>
                  </a:lnTo>
                  <a:lnTo>
                    <a:pt x="1223771" y="245364"/>
                  </a:lnTo>
                  <a:lnTo>
                    <a:pt x="1149096" y="184403"/>
                  </a:lnTo>
                  <a:lnTo>
                    <a:pt x="1095755" y="149351"/>
                  </a:lnTo>
                  <a:lnTo>
                    <a:pt x="1037843" y="120396"/>
                  </a:lnTo>
                  <a:lnTo>
                    <a:pt x="943355" y="85344"/>
                  </a:lnTo>
                  <a:lnTo>
                    <a:pt x="844296" y="64008"/>
                  </a:lnTo>
                  <a:lnTo>
                    <a:pt x="775716" y="56388"/>
                  </a:lnTo>
                  <a:lnTo>
                    <a:pt x="1029378" y="56388"/>
                  </a:lnTo>
                  <a:lnTo>
                    <a:pt x="1091184" y="83819"/>
                  </a:lnTo>
                  <a:lnTo>
                    <a:pt x="1152143" y="118872"/>
                  </a:lnTo>
                  <a:lnTo>
                    <a:pt x="1208532" y="158496"/>
                  </a:lnTo>
                  <a:lnTo>
                    <a:pt x="1261871" y="204216"/>
                  </a:lnTo>
                  <a:lnTo>
                    <a:pt x="1309116" y="252983"/>
                  </a:lnTo>
                  <a:lnTo>
                    <a:pt x="1351787" y="306324"/>
                  </a:lnTo>
                  <a:lnTo>
                    <a:pt x="1388364" y="364235"/>
                  </a:lnTo>
                  <a:lnTo>
                    <a:pt x="1420367" y="425196"/>
                  </a:lnTo>
                  <a:lnTo>
                    <a:pt x="1444751" y="489203"/>
                  </a:lnTo>
                  <a:lnTo>
                    <a:pt x="1463039" y="556260"/>
                  </a:lnTo>
                  <a:lnTo>
                    <a:pt x="1475232" y="626364"/>
                  </a:lnTo>
                  <a:lnTo>
                    <a:pt x="1478279" y="661416"/>
                  </a:lnTo>
                  <a:lnTo>
                    <a:pt x="1478279" y="733044"/>
                  </a:lnTo>
                  <a:lnTo>
                    <a:pt x="1470660" y="803148"/>
                  </a:lnTo>
                  <a:lnTo>
                    <a:pt x="1446275" y="905256"/>
                  </a:lnTo>
                  <a:lnTo>
                    <a:pt x="1420367" y="969264"/>
                  </a:lnTo>
                  <a:lnTo>
                    <a:pt x="1389887" y="1030224"/>
                  </a:lnTo>
                  <a:lnTo>
                    <a:pt x="1353311" y="1088135"/>
                  </a:lnTo>
                  <a:lnTo>
                    <a:pt x="1310639" y="1141476"/>
                  </a:lnTo>
                  <a:lnTo>
                    <a:pt x="1261871" y="1191767"/>
                  </a:lnTo>
                  <a:lnTo>
                    <a:pt x="1210055" y="1235964"/>
                  </a:lnTo>
                  <a:lnTo>
                    <a:pt x="1152143" y="1277112"/>
                  </a:lnTo>
                  <a:lnTo>
                    <a:pt x="1091184" y="1310640"/>
                  </a:lnTo>
                  <a:lnTo>
                    <a:pt x="1060703" y="1327403"/>
                  </a:lnTo>
                  <a:lnTo>
                    <a:pt x="1030900" y="133959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2699" y="1953767"/>
              <a:ext cx="1435607" cy="13517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341364" y="1933955"/>
              <a:ext cx="1478280" cy="1394460"/>
            </a:xfrm>
            <a:custGeom>
              <a:avLst/>
              <a:gdLst/>
              <a:ahLst/>
              <a:cxnLst/>
              <a:rect l="l" t="t" r="r" b="b"/>
              <a:pathLst>
                <a:path w="1478279" h="1394460">
                  <a:moveTo>
                    <a:pt x="777239" y="1394460"/>
                  </a:moveTo>
                  <a:lnTo>
                    <a:pt x="702564" y="1394460"/>
                  </a:lnTo>
                  <a:lnTo>
                    <a:pt x="664464" y="1391412"/>
                  </a:lnTo>
                  <a:lnTo>
                    <a:pt x="591312" y="1380744"/>
                  </a:lnTo>
                  <a:lnTo>
                    <a:pt x="521207" y="1363980"/>
                  </a:lnTo>
                  <a:lnTo>
                    <a:pt x="452628" y="1341120"/>
                  </a:lnTo>
                  <a:lnTo>
                    <a:pt x="388619" y="1312163"/>
                  </a:lnTo>
                  <a:lnTo>
                    <a:pt x="327659" y="1277112"/>
                  </a:lnTo>
                  <a:lnTo>
                    <a:pt x="269748" y="1237488"/>
                  </a:lnTo>
                  <a:lnTo>
                    <a:pt x="217932" y="1191768"/>
                  </a:lnTo>
                  <a:lnTo>
                    <a:pt x="169164" y="1143000"/>
                  </a:lnTo>
                  <a:lnTo>
                    <a:pt x="126491" y="1088136"/>
                  </a:lnTo>
                  <a:lnTo>
                    <a:pt x="89916" y="1031747"/>
                  </a:lnTo>
                  <a:lnTo>
                    <a:pt x="57912" y="970788"/>
                  </a:lnTo>
                  <a:lnTo>
                    <a:pt x="33528" y="906779"/>
                  </a:lnTo>
                  <a:lnTo>
                    <a:pt x="15239" y="839724"/>
                  </a:lnTo>
                  <a:lnTo>
                    <a:pt x="3048" y="769620"/>
                  </a:lnTo>
                  <a:lnTo>
                    <a:pt x="1333" y="729996"/>
                  </a:lnTo>
                  <a:lnTo>
                    <a:pt x="0" y="697992"/>
                  </a:lnTo>
                  <a:lnTo>
                    <a:pt x="1587" y="661416"/>
                  </a:lnTo>
                  <a:lnTo>
                    <a:pt x="3048" y="626363"/>
                  </a:lnTo>
                  <a:lnTo>
                    <a:pt x="22859" y="524255"/>
                  </a:lnTo>
                  <a:lnTo>
                    <a:pt x="44196" y="458724"/>
                  </a:lnTo>
                  <a:lnTo>
                    <a:pt x="73151" y="394716"/>
                  </a:lnTo>
                  <a:lnTo>
                    <a:pt x="89916" y="365760"/>
                  </a:lnTo>
                  <a:lnTo>
                    <a:pt x="106680" y="335280"/>
                  </a:lnTo>
                  <a:lnTo>
                    <a:pt x="146303" y="280416"/>
                  </a:lnTo>
                  <a:lnTo>
                    <a:pt x="192023" y="228600"/>
                  </a:lnTo>
                  <a:lnTo>
                    <a:pt x="242316" y="181356"/>
                  </a:lnTo>
                  <a:lnTo>
                    <a:pt x="297180" y="138684"/>
                  </a:lnTo>
                  <a:lnTo>
                    <a:pt x="356616" y="100584"/>
                  </a:lnTo>
                  <a:lnTo>
                    <a:pt x="419100" y="68580"/>
                  </a:lnTo>
                  <a:lnTo>
                    <a:pt x="484632" y="42672"/>
                  </a:lnTo>
                  <a:lnTo>
                    <a:pt x="554735" y="21336"/>
                  </a:lnTo>
                  <a:lnTo>
                    <a:pt x="626364" y="7620"/>
                  </a:lnTo>
                  <a:lnTo>
                    <a:pt x="739139" y="0"/>
                  </a:lnTo>
                  <a:lnTo>
                    <a:pt x="813816" y="3048"/>
                  </a:lnTo>
                  <a:lnTo>
                    <a:pt x="886967" y="13716"/>
                  </a:lnTo>
                  <a:lnTo>
                    <a:pt x="958596" y="30480"/>
                  </a:lnTo>
                  <a:lnTo>
                    <a:pt x="1025651" y="54864"/>
                  </a:lnTo>
                  <a:lnTo>
                    <a:pt x="1029377" y="56388"/>
                  </a:lnTo>
                  <a:lnTo>
                    <a:pt x="704087" y="56388"/>
                  </a:lnTo>
                  <a:lnTo>
                    <a:pt x="635507" y="62484"/>
                  </a:lnTo>
                  <a:lnTo>
                    <a:pt x="568451" y="76200"/>
                  </a:lnTo>
                  <a:lnTo>
                    <a:pt x="504443" y="94488"/>
                  </a:lnTo>
                  <a:lnTo>
                    <a:pt x="443483" y="118872"/>
                  </a:lnTo>
                  <a:lnTo>
                    <a:pt x="385571" y="149352"/>
                  </a:lnTo>
                  <a:lnTo>
                    <a:pt x="330707" y="182880"/>
                  </a:lnTo>
                  <a:lnTo>
                    <a:pt x="278891" y="222504"/>
                  </a:lnTo>
                  <a:lnTo>
                    <a:pt x="233171" y="266700"/>
                  </a:lnTo>
                  <a:lnTo>
                    <a:pt x="172212" y="338328"/>
                  </a:lnTo>
                  <a:lnTo>
                    <a:pt x="138683" y="391668"/>
                  </a:lnTo>
                  <a:lnTo>
                    <a:pt x="109728" y="448056"/>
                  </a:lnTo>
                  <a:lnTo>
                    <a:pt x="86867" y="505968"/>
                  </a:lnTo>
                  <a:lnTo>
                    <a:pt x="70103" y="568452"/>
                  </a:lnTo>
                  <a:lnTo>
                    <a:pt x="59435" y="630936"/>
                  </a:lnTo>
                  <a:lnTo>
                    <a:pt x="56387" y="664463"/>
                  </a:lnTo>
                  <a:lnTo>
                    <a:pt x="56387" y="729996"/>
                  </a:lnTo>
                  <a:lnTo>
                    <a:pt x="64007" y="794004"/>
                  </a:lnTo>
                  <a:lnTo>
                    <a:pt x="76200" y="856488"/>
                  </a:lnTo>
                  <a:lnTo>
                    <a:pt x="96012" y="917447"/>
                  </a:lnTo>
                  <a:lnTo>
                    <a:pt x="121919" y="975360"/>
                  </a:lnTo>
                  <a:lnTo>
                    <a:pt x="153923" y="1028700"/>
                  </a:lnTo>
                  <a:lnTo>
                    <a:pt x="190500" y="1080516"/>
                  </a:lnTo>
                  <a:lnTo>
                    <a:pt x="231648" y="1127760"/>
                  </a:lnTo>
                  <a:lnTo>
                    <a:pt x="278891" y="1171955"/>
                  </a:lnTo>
                  <a:lnTo>
                    <a:pt x="329183" y="1211580"/>
                  </a:lnTo>
                  <a:lnTo>
                    <a:pt x="384048" y="1245108"/>
                  </a:lnTo>
                  <a:lnTo>
                    <a:pt x="441959" y="1275588"/>
                  </a:lnTo>
                  <a:lnTo>
                    <a:pt x="502919" y="1299972"/>
                  </a:lnTo>
                  <a:lnTo>
                    <a:pt x="566928" y="1318260"/>
                  </a:lnTo>
                  <a:lnTo>
                    <a:pt x="633983" y="1331976"/>
                  </a:lnTo>
                  <a:lnTo>
                    <a:pt x="739139" y="1339596"/>
                  </a:lnTo>
                  <a:lnTo>
                    <a:pt x="1027175" y="1339596"/>
                  </a:lnTo>
                  <a:lnTo>
                    <a:pt x="993648" y="1353312"/>
                  </a:lnTo>
                  <a:lnTo>
                    <a:pt x="923543" y="1373124"/>
                  </a:lnTo>
                  <a:lnTo>
                    <a:pt x="851916" y="1386840"/>
                  </a:lnTo>
                  <a:lnTo>
                    <a:pt x="815339" y="1391412"/>
                  </a:lnTo>
                  <a:lnTo>
                    <a:pt x="777239" y="1394460"/>
                  </a:lnTo>
                  <a:close/>
                </a:path>
                <a:path w="1478279" h="1394460">
                  <a:moveTo>
                    <a:pt x="1027175" y="1339596"/>
                  </a:moveTo>
                  <a:lnTo>
                    <a:pt x="739139" y="1339596"/>
                  </a:lnTo>
                  <a:lnTo>
                    <a:pt x="809243" y="1336547"/>
                  </a:lnTo>
                  <a:lnTo>
                    <a:pt x="842771" y="1331976"/>
                  </a:lnTo>
                  <a:lnTo>
                    <a:pt x="909828" y="1319784"/>
                  </a:lnTo>
                  <a:lnTo>
                    <a:pt x="1005839" y="1289304"/>
                  </a:lnTo>
                  <a:lnTo>
                    <a:pt x="1065275" y="1261871"/>
                  </a:lnTo>
                  <a:lnTo>
                    <a:pt x="1121664" y="1229868"/>
                  </a:lnTo>
                  <a:lnTo>
                    <a:pt x="1175003" y="1193292"/>
                  </a:lnTo>
                  <a:lnTo>
                    <a:pt x="1245107" y="1129284"/>
                  </a:lnTo>
                  <a:lnTo>
                    <a:pt x="1266443" y="1104900"/>
                  </a:lnTo>
                  <a:lnTo>
                    <a:pt x="1287780" y="1082040"/>
                  </a:lnTo>
                  <a:lnTo>
                    <a:pt x="1324355" y="1030224"/>
                  </a:lnTo>
                  <a:lnTo>
                    <a:pt x="1368551" y="947928"/>
                  </a:lnTo>
                  <a:lnTo>
                    <a:pt x="1402080" y="858012"/>
                  </a:lnTo>
                  <a:lnTo>
                    <a:pt x="1418843" y="763524"/>
                  </a:lnTo>
                  <a:lnTo>
                    <a:pt x="1423416" y="697992"/>
                  </a:lnTo>
                  <a:lnTo>
                    <a:pt x="1421891" y="665988"/>
                  </a:lnTo>
                  <a:lnTo>
                    <a:pt x="1415796" y="600455"/>
                  </a:lnTo>
                  <a:lnTo>
                    <a:pt x="1402080" y="537971"/>
                  </a:lnTo>
                  <a:lnTo>
                    <a:pt x="1382267" y="478536"/>
                  </a:lnTo>
                  <a:lnTo>
                    <a:pt x="1356359" y="420624"/>
                  </a:lnTo>
                  <a:lnTo>
                    <a:pt x="1324355" y="365760"/>
                  </a:lnTo>
                  <a:lnTo>
                    <a:pt x="1267967" y="291084"/>
                  </a:lnTo>
                  <a:lnTo>
                    <a:pt x="1223771" y="245364"/>
                  </a:lnTo>
                  <a:lnTo>
                    <a:pt x="1175003" y="202692"/>
                  </a:lnTo>
                  <a:lnTo>
                    <a:pt x="1123187" y="166116"/>
                  </a:lnTo>
                  <a:lnTo>
                    <a:pt x="1066800" y="134112"/>
                  </a:lnTo>
                  <a:lnTo>
                    <a:pt x="1005839" y="106680"/>
                  </a:lnTo>
                  <a:lnTo>
                    <a:pt x="911351" y="76200"/>
                  </a:lnTo>
                  <a:lnTo>
                    <a:pt x="810767" y="59436"/>
                  </a:lnTo>
                  <a:lnTo>
                    <a:pt x="775716" y="56388"/>
                  </a:lnTo>
                  <a:lnTo>
                    <a:pt x="1029377" y="56388"/>
                  </a:lnTo>
                  <a:lnTo>
                    <a:pt x="1091184" y="83820"/>
                  </a:lnTo>
                  <a:lnTo>
                    <a:pt x="1152143" y="118872"/>
                  </a:lnTo>
                  <a:lnTo>
                    <a:pt x="1235964" y="179832"/>
                  </a:lnTo>
                  <a:lnTo>
                    <a:pt x="1286255" y="227076"/>
                  </a:lnTo>
                  <a:lnTo>
                    <a:pt x="1330451" y="278892"/>
                  </a:lnTo>
                  <a:lnTo>
                    <a:pt x="1371600" y="335280"/>
                  </a:lnTo>
                  <a:lnTo>
                    <a:pt x="1405128" y="394716"/>
                  </a:lnTo>
                  <a:lnTo>
                    <a:pt x="1434084" y="457200"/>
                  </a:lnTo>
                  <a:lnTo>
                    <a:pt x="1455419" y="522732"/>
                  </a:lnTo>
                  <a:lnTo>
                    <a:pt x="1470659" y="589787"/>
                  </a:lnTo>
                  <a:lnTo>
                    <a:pt x="1478280" y="661416"/>
                  </a:lnTo>
                  <a:lnTo>
                    <a:pt x="1478280" y="733044"/>
                  </a:lnTo>
                  <a:lnTo>
                    <a:pt x="1470659" y="803147"/>
                  </a:lnTo>
                  <a:lnTo>
                    <a:pt x="1455419" y="871728"/>
                  </a:lnTo>
                  <a:lnTo>
                    <a:pt x="1434084" y="937260"/>
                  </a:lnTo>
                  <a:lnTo>
                    <a:pt x="1389887" y="1030224"/>
                  </a:lnTo>
                  <a:lnTo>
                    <a:pt x="1351787" y="1088136"/>
                  </a:lnTo>
                  <a:lnTo>
                    <a:pt x="1286255" y="1167384"/>
                  </a:lnTo>
                  <a:lnTo>
                    <a:pt x="1235964" y="1214628"/>
                  </a:lnTo>
                  <a:lnTo>
                    <a:pt x="1181100" y="1257300"/>
                  </a:lnTo>
                  <a:lnTo>
                    <a:pt x="1123187" y="1293876"/>
                  </a:lnTo>
                  <a:lnTo>
                    <a:pt x="1059180" y="1325880"/>
                  </a:lnTo>
                  <a:lnTo>
                    <a:pt x="1027175" y="1339596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1395" y="2959608"/>
              <a:ext cx="1434083" cy="135178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8098535" y="2938272"/>
              <a:ext cx="1480185" cy="1396365"/>
            </a:xfrm>
            <a:custGeom>
              <a:avLst/>
              <a:gdLst/>
              <a:ahLst/>
              <a:cxnLst/>
              <a:rect l="l" t="t" r="r" b="b"/>
              <a:pathLst>
                <a:path w="1480184" h="1396364">
                  <a:moveTo>
                    <a:pt x="740664" y="1395984"/>
                  </a:moveTo>
                  <a:lnTo>
                    <a:pt x="702564" y="1394459"/>
                  </a:lnTo>
                  <a:lnTo>
                    <a:pt x="664464" y="1391411"/>
                  </a:lnTo>
                  <a:lnTo>
                    <a:pt x="591312" y="1380743"/>
                  </a:lnTo>
                  <a:lnTo>
                    <a:pt x="521208" y="1363979"/>
                  </a:lnTo>
                  <a:lnTo>
                    <a:pt x="452628" y="1341119"/>
                  </a:lnTo>
                  <a:lnTo>
                    <a:pt x="388619" y="1312163"/>
                  </a:lnTo>
                  <a:lnTo>
                    <a:pt x="327660" y="1277111"/>
                  </a:lnTo>
                  <a:lnTo>
                    <a:pt x="271271" y="1237487"/>
                  </a:lnTo>
                  <a:lnTo>
                    <a:pt x="217932" y="1191767"/>
                  </a:lnTo>
                  <a:lnTo>
                    <a:pt x="170687" y="1143000"/>
                  </a:lnTo>
                  <a:lnTo>
                    <a:pt x="128016" y="1089659"/>
                  </a:lnTo>
                  <a:lnTo>
                    <a:pt x="89916" y="1031747"/>
                  </a:lnTo>
                  <a:lnTo>
                    <a:pt x="59435" y="970787"/>
                  </a:lnTo>
                  <a:lnTo>
                    <a:pt x="33528" y="906779"/>
                  </a:lnTo>
                  <a:lnTo>
                    <a:pt x="15240" y="839724"/>
                  </a:lnTo>
                  <a:lnTo>
                    <a:pt x="4571" y="769619"/>
                  </a:lnTo>
                  <a:lnTo>
                    <a:pt x="0" y="697992"/>
                  </a:lnTo>
                  <a:lnTo>
                    <a:pt x="1524" y="662939"/>
                  </a:lnTo>
                  <a:lnTo>
                    <a:pt x="9144" y="592835"/>
                  </a:lnTo>
                  <a:lnTo>
                    <a:pt x="33528" y="490727"/>
                  </a:lnTo>
                  <a:lnTo>
                    <a:pt x="57912" y="426719"/>
                  </a:lnTo>
                  <a:lnTo>
                    <a:pt x="89916" y="365759"/>
                  </a:lnTo>
                  <a:lnTo>
                    <a:pt x="126492" y="307847"/>
                  </a:lnTo>
                  <a:lnTo>
                    <a:pt x="169164" y="254508"/>
                  </a:lnTo>
                  <a:lnTo>
                    <a:pt x="242316" y="181355"/>
                  </a:lnTo>
                  <a:lnTo>
                    <a:pt x="297180" y="138683"/>
                  </a:lnTo>
                  <a:lnTo>
                    <a:pt x="356616" y="100583"/>
                  </a:lnTo>
                  <a:lnTo>
                    <a:pt x="419100" y="68579"/>
                  </a:lnTo>
                  <a:lnTo>
                    <a:pt x="486156" y="42671"/>
                  </a:lnTo>
                  <a:lnTo>
                    <a:pt x="554735" y="22859"/>
                  </a:lnTo>
                  <a:lnTo>
                    <a:pt x="626364" y="7619"/>
                  </a:lnTo>
                  <a:lnTo>
                    <a:pt x="701040" y="1524"/>
                  </a:lnTo>
                  <a:lnTo>
                    <a:pt x="739140" y="0"/>
                  </a:lnTo>
                  <a:lnTo>
                    <a:pt x="815340" y="3047"/>
                  </a:lnTo>
                  <a:lnTo>
                    <a:pt x="888492" y="13716"/>
                  </a:lnTo>
                  <a:lnTo>
                    <a:pt x="993648" y="42671"/>
                  </a:lnTo>
                  <a:lnTo>
                    <a:pt x="1030732" y="56387"/>
                  </a:lnTo>
                  <a:lnTo>
                    <a:pt x="705612" y="56387"/>
                  </a:lnTo>
                  <a:lnTo>
                    <a:pt x="670560" y="59435"/>
                  </a:lnTo>
                  <a:lnTo>
                    <a:pt x="601980" y="68579"/>
                  </a:lnTo>
                  <a:lnTo>
                    <a:pt x="536448" y="85343"/>
                  </a:lnTo>
                  <a:lnTo>
                    <a:pt x="443483" y="118871"/>
                  </a:lnTo>
                  <a:lnTo>
                    <a:pt x="385571" y="149351"/>
                  </a:lnTo>
                  <a:lnTo>
                    <a:pt x="330708" y="182879"/>
                  </a:lnTo>
                  <a:lnTo>
                    <a:pt x="280416" y="222503"/>
                  </a:lnTo>
                  <a:lnTo>
                    <a:pt x="233171" y="266700"/>
                  </a:lnTo>
                  <a:lnTo>
                    <a:pt x="192024" y="313943"/>
                  </a:lnTo>
                  <a:lnTo>
                    <a:pt x="155448" y="365759"/>
                  </a:lnTo>
                  <a:lnTo>
                    <a:pt x="123444" y="419100"/>
                  </a:lnTo>
                  <a:lnTo>
                    <a:pt x="97535" y="477011"/>
                  </a:lnTo>
                  <a:lnTo>
                    <a:pt x="77724" y="536447"/>
                  </a:lnTo>
                  <a:lnTo>
                    <a:pt x="64008" y="598931"/>
                  </a:lnTo>
                  <a:lnTo>
                    <a:pt x="57839" y="665987"/>
                  </a:lnTo>
                  <a:lnTo>
                    <a:pt x="56387" y="696467"/>
                  </a:lnTo>
                  <a:lnTo>
                    <a:pt x="56387" y="729995"/>
                  </a:lnTo>
                  <a:lnTo>
                    <a:pt x="59435" y="762000"/>
                  </a:lnTo>
                  <a:lnTo>
                    <a:pt x="70103" y="826008"/>
                  </a:lnTo>
                  <a:lnTo>
                    <a:pt x="86867" y="886967"/>
                  </a:lnTo>
                  <a:lnTo>
                    <a:pt x="109728" y="946403"/>
                  </a:lnTo>
                  <a:lnTo>
                    <a:pt x="138683" y="1002792"/>
                  </a:lnTo>
                  <a:lnTo>
                    <a:pt x="190500" y="1080516"/>
                  </a:lnTo>
                  <a:lnTo>
                    <a:pt x="233171" y="1127759"/>
                  </a:lnTo>
                  <a:lnTo>
                    <a:pt x="278892" y="1171955"/>
                  </a:lnTo>
                  <a:lnTo>
                    <a:pt x="329183" y="1211579"/>
                  </a:lnTo>
                  <a:lnTo>
                    <a:pt x="384048" y="1246631"/>
                  </a:lnTo>
                  <a:lnTo>
                    <a:pt x="441960" y="1275587"/>
                  </a:lnTo>
                  <a:lnTo>
                    <a:pt x="504444" y="1299971"/>
                  </a:lnTo>
                  <a:lnTo>
                    <a:pt x="534924" y="1310639"/>
                  </a:lnTo>
                  <a:lnTo>
                    <a:pt x="600456" y="1325879"/>
                  </a:lnTo>
                  <a:lnTo>
                    <a:pt x="669035" y="1336547"/>
                  </a:lnTo>
                  <a:lnTo>
                    <a:pt x="739140" y="1339595"/>
                  </a:lnTo>
                  <a:lnTo>
                    <a:pt x="1030529" y="1339595"/>
                  </a:lnTo>
                  <a:lnTo>
                    <a:pt x="1027176" y="1341119"/>
                  </a:lnTo>
                  <a:lnTo>
                    <a:pt x="960119" y="1363979"/>
                  </a:lnTo>
                  <a:lnTo>
                    <a:pt x="888492" y="1380743"/>
                  </a:lnTo>
                  <a:lnTo>
                    <a:pt x="815340" y="1391411"/>
                  </a:lnTo>
                  <a:lnTo>
                    <a:pt x="778764" y="1394459"/>
                  </a:lnTo>
                  <a:lnTo>
                    <a:pt x="740664" y="1395984"/>
                  </a:lnTo>
                  <a:close/>
                </a:path>
                <a:path w="1480184" h="1396364">
                  <a:moveTo>
                    <a:pt x="1030529" y="1339595"/>
                  </a:moveTo>
                  <a:lnTo>
                    <a:pt x="739140" y="1339595"/>
                  </a:lnTo>
                  <a:lnTo>
                    <a:pt x="809244" y="1336547"/>
                  </a:lnTo>
                  <a:lnTo>
                    <a:pt x="844296" y="1331976"/>
                  </a:lnTo>
                  <a:lnTo>
                    <a:pt x="909828" y="1319784"/>
                  </a:lnTo>
                  <a:lnTo>
                    <a:pt x="975360" y="1299971"/>
                  </a:lnTo>
                  <a:lnTo>
                    <a:pt x="1036319" y="1275587"/>
                  </a:lnTo>
                  <a:lnTo>
                    <a:pt x="1094232" y="1246631"/>
                  </a:lnTo>
                  <a:lnTo>
                    <a:pt x="1149096" y="1211579"/>
                  </a:lnTo>
                  <a:lnTo>
                    <a:pt x="1199387" y="1173479"/>
                  </a:lnTo>
                  <a:lnTo>
                    <a:pt x="1246632" y="1129284"/>
                  </a:lnTo>
                  <a:lnTo>
                    <a:pt x="1287780" y="1082039"/>
                  </a:lnTo>
                  <a:lnTo>
                    <a:pt x="1341119" y="1004316"/>
                  </a:lnTo>
                  <a:lnTo>
                    <a:pt x="1370076" y="947927"/>
                  </a:lnTo>
                  <a:lnTo>
                    <a:pt x="1392935" y="888492"/>
                  </a:lnTo>
                  <a:lnTo>
                    <a:pt x="1409700" y="827531"/>
                  </a:lnTo>
                  <a:lnTo>
                    <a:pt x="1420367" y="763524"/>
                  </a:lnTo>
                  <a:lnTo>
                    <a:pt x="1423416" y="697992"/>
                  </a:lnTo>
                  <a:lnTo>
                    <a:pt x="1423416" y="665987"/>
                  </a:lnTo>
                  <a:lnTo>
                    <a:pt x="1415796" y="600455"/>
                  </a:lnTo>
                  <a:lnTo>
                    <a:pt x="1402080" y="537971"/>
                  </a:lnTo>
                  <a:lnTo>
                    <a:pt x="1382267" y="478535"/>
                  </a:lnTo>
                  <a:lnTo>
                    <a:pt x="1356360" y="420624"/>
                  </a:lnTo>
                  <a:lnTo>
                    <a:pt x="1325880" y="365759"/>
                  </a:lnTo>
                  <a:lnTo>
                    <a:pt x="1289303" y="315467"/>
                  </a:lnTo>
                  <a:lnTo>
                    <a:pt x="1246632" y="266700"/>
                  </a:lnTo>
                  <a:lnTo>
                    <a:pt x="1200912" y="224027"/>
                  </a:lnTo>
                  <a:lnTo>
                    <a:pt x="1150619" y="184403"/>
                  </a:lnTo>
                  <a:lnTo>
                    <a:pt x="1095756" y="149351"/>
                  </a:lnTo>
                  <a:lnTo>
                    <a:pt x="1037844" y="120395"/>
                  </a:lnTo>
                  <a:lnTo>
                    <a:pt x="975360" y="96011"/>
                  </a:lnTo>
                  <a:lnTo>
                    <a:pt x="944880" y="85343"/>
                  </a:lnTo>
                  <a:lnTo>
                    <a:pt x="911351" y="76200"/>
                  </a:lnTo>
                  <a:lnTo>
                    <a:pt x="879348" y="68579"/>
                  </a:lnTo>
                  <a:lnTo>
                    <a:pt x="810767" y="59435"/>
                  </a:lnTo>
                  <a:lnTo>
                    <a:pt x="775716" y="56387"/>
                  </a:lnTo>
                  <a:lnTo>
                    <a:pt x="1030732" y="56387"/>
                  </a:lnTo>
                  <a:lnTo>
                    <a:pt x="1091184" y="83819"/>
                  </a:lnTo>
                  <a:lnTo>
                    <a:pt x="1152144" y="118871"/>
                  </a:lnTo>
                  <a:lnTo>
                    <a:pt x="1208532" y="158495"/>
                  </a:lnTo>
                  <a:lnTo>
                    <a:pt x="1261871" y="202691"/>
                  </a:lnTo>
                  <a:lnTo>
                    <a:pt x="1331976" y="278891"/>
                  </a:lnTo>
                  <a:lnTo>
                    <a:pt x="1371600" y="335279"/>
                  </a:lnTo>
                  <a:lnTo>
                    <a:pt x="1420367" y="425195"/>
                  </a:lnTo>
                  <a:lnTo>
                    <a:pt x="1446276" y="489203"/>
                  </a:lnTo>
                  <a:lnTo>
                    <a:pt x="1464564" y="556259"/>
                  </a:lnTo>
                  <a:lnTo>
                    <a:pt x="1475232" y="626363"/>
                  </a:lnTo>
                  <a:lnTo>
                    <a:pt x="1479803" y="696467"/>
                  </a:lnTo>
                  <a:lnTo>
                    <a:pt x="1478280" y="733043"/>
                  </a:lnTo>
                  <a:lnTo>
                    <a:pt x="1470660" y="803147"/>
                  </a:lnTo>
                  <a:lnTo>
                    <a:pt x="1446276" y="905255"/>
                  </a:lnTo>
                  <a:lnTo>
                    <a:pt x="1421892" y="969263"/>
                  </a:lnTo>
                  <a:lnTo>
                    <a:pt x="1389887" y="1030224"/>
                  </a:lnTo>
                  <a:lnTo>
                    <a:pt x="1353312" y="1088135"/>
                  </a:lnTo>
                  <a:lnTo>
                    <a:pt x="1310640" y="1141475"/>
                  </a:lnTo>
                  <a:lnTo>
                    <a:pt x="1263396" y="1191767"/>
                  </a:lnTo>
                  <a:lnTo>
                    <a:pt x="1182624" y="1257300"/>
                  </a:lnTo>
                  <a:lnTo>
                    <a:pt x="1123187" y="1293876"/>
                  </a:lnTo>
                  <a:lnTo>
                    <a:pt x="1060703" y="1325879"/>
                  </a:lnTo>
                  <a:lnTo>
                    <a:pt x="1030529" y="1339595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12635" y="6054852"/>
              <a:ext cx="1434083" cy="135331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592823" y="6035039"/>
              <a:ext cx="1478280" cy="1396365"/>
            </a:xfrm>
            <a:custGeom>
              <a:avLst/>
              <a:gdLst/>
              <a:ahLst/>
              <a:cxnLst/>
              <a:rect l="l" t="t" r="r" b="b"/>
              <a:pathLst>
                <a:path w="1478279" h="1396365">
                  <a:moveTo>
                    <a:pt x="739140" y="1395984"/>
                  </a:moveTo>
                  <a:lnTo>
                    <a:pt x="701040" y="1394460"/>
                  </a:lnTo>
                  <a:lnTo>
                    <a:pt x="627888" y="1388364"/>
                  </a:lnTo>
                  <a:lnTo>
                    <a:pt x="554736" y="1374648"/>
                  </a:lnTo>
                  <a:lnTo>
                    <a:pt x="486156" y="1353312"/>
                  </a:lnTo>
                  <a:lnTo>
                    <a:pt x="419100" y="1327404"/>
                  </a:lnTo>
                  <a:lnTo>
                    <a:pt x="356616" y="1295400"/>
                  </a:lnTo>
                  <a:lnTo>
                    <a:pt x="297180" y="1257300"/>
                  </a:lnTo>
                  <a:lnTo>
                    <a:pt x="242316" y="1216152"/>
                  </a:lnTo>
                  <a:lnTo>
                    <a:pt x="217932" y="1191767"/>
                  </a:lnTo>
                  <a:lnTo>
                    <a:pt x="192024" y="1168908"/>
                  </a:lnTo>
                  <a:lnTo>
                    <a:pt x="147828" y="1117092"/>
                  </a:lnTo>
                  <a:lnTo>
                    <a:pt x="106680" y="1060704"/>
                  </a:lnTo>
                  <a:lnTo>
                    <a:pt x="73152" y="1001267"/>
                  </a:lnTo>
                  <a:lnTo>
                    <a:pt x="44196" y="938783"/>
                  </a:lnTo>
                  <a:lnTo>
                    <a:pt x="22860" y="873252"/>
                  </a:lnTo>
                  <a:lnTo>
                    <a:pt x="7620" y="804672"/>
                  </a:lnTo>
                  <a:lnTo>
                    <a:pt x="0" y="734567"/>
                  </a:lnTo>
                  <a:lnTo>
                    <a:pt x="0" y="662940"/>
                  </a:lnTo>
                  <a:lnTo>
                    <a:pt x="7620" y="592836"/>
                  </a:lnTo>
                  <a:lnTo>
                    <a:pt x="22860" y="524256"/>
                  </a:lnTo>
                  <a:lnTo>
                    <a:pt x="44196" y="458724"/>
                  </a:lnTo>
                  <a:lnTo>
                    <a:pt x="88392" y="365760"/>
                  </a:lnTo>
                  <a:lnTo>
                    <a:pt x="126492" y="307848"/>
                  </a:lnTo>
                  <a:lnTo>
                    <a:pt x="192024" y="228600"/>
                  </a:lnTo>
                  <a:lnTo>
                    <a:pt x="242316" y="181356"/>
                  </a:lnTo>
                  <a:lnTo>
                    <a:pt x="297180" y="138683"/>
                  </a:lnTo>
                  <a:lnTo>
                    <a:pt x="355092" y="102108"/>
                  </a:lnTo>
                  <a:lnTo>
                    <a:pt x="419100" y="68580"/>
                  </a:lnTo>
                  <a:lnTo>
                    <a:pt x="484632" y="42672"/>
                  </a:lnTo>
                  <a:lnTo>
                    <a:pt x="553212" y="22860"/>
                  </a:lnTo>
                  <a:lnTo>
                    <a:pt x="626364" y="9144"/>
                  </a:lnTo>
                  <a:lnTo>
                    <a:pt x="701040" y="1524"/>
                  </a:lnTo>
                  <a:lnTo>
                    <a:pt x="737616" y="0"/>
                  </a:lnTo>
                  <a:lnTo>
                    <a:pt x="775716" y="1524"/>
                  </a:lnTo>
                  <a:lnTo>
                    <a:pt x="813816" y="4572"/>
                  </a:lnTo>
                  <a:lnTo>
                    <a:pt x="886968" y="15240"/>
                  </a:lnTo>
                  <a:lnTo>
                    <a:pt x="957072" y="32004"/>
                  </a:lnTo>
                  <a:lnTo>
                    <a:pt x="1025652" y="54864"/>
                  </a:lnTo>
                  <a:lnTo>
                    <a:pt x="1029209" y="56388"/>
                  </a:lnTo>
                  <a:lnTo>
                    <a:pt x="704088" y="56388"/>
                  </a:lnTo>
                  <a:lnTo>
                    <a:pt x="669036" y="59436"/>
                  </a:lnTo>
                  <a:lnTo>
                    <a:pt x="601980" y="68580"/>
                  </a:lnTo>
                  <a:lnTo>
                    <a:pt x="504444" y="94488"/>
                  </a:lnTo>
                  <a:lnTo>
                    <a:pt x="443483" y="118872"/>
                  </a:lnTo>
                  <a:lnTo>
                    <a:pt x="384048" y="149352"/>
                  </a:lnTo>
                  <a:lnTo>
                    <a:pt x="329183" y="184404"/>
                  </a:lnTo>
                  <a:lnTo>
                    <a:pt x="278892" y="222504"/>
                  </a:lnTo>
                  <a:lnTo>
                    <a:pt x="233172" y="266700"/>
                  </a:lnTo>
                  <a:lnTo>
                    <a:pt x="190500" y="313944"/>
                  </a:lnTo>
                  <a:lnTo>
                    <a:pt x="153924" y="365760"/>
                  </a:lnTo>
                  <a:lnTo>
                    <a:pt x="123444" y="420624"/>
                  </a:lnTo>
                  <a:lnTo>
                    <a:pt x="109728" y="448056"/>
                  </a:lnTo>
                  <a:lnTo>
                    <a:pt x="76200" y="537972"/>
                  </a:lnTo>
                  <a:lnTo>
                    <a:pt x="64008" y="600456"/>
                  </a:lnTo>
                  <a:lnTo>
                    <a:pt x="56388" y="664464"/>
                  </a:lnTo>
                  <a:lnTo>
                    <a:pt x="54864" y="697992"/>
                  </a:lnTo>
                  <a:lnTo>
                    <a:pt x="56388" y="729996"/>
                  </a:lnTo>
                  <a:lnTo>
                    <a:pt x="62483" y="795528"/>
                  </a:lnTo>
                  <a:lnTo>
                    <a:pt x="76200" y="858012"/>
                  </a:lnTo>
                  <a:lnTo>
                    <a:pt x="96012" y="917448"/>
                  </a:lnTo>
                  <a:lnTo>
                    <a:pt x="121920" y="975360"/>
                  </a:lnTo>
                  <a:lnTo>
                    <a:pt x="153924" y="1030224"/>
                  </a:lnTo>
                  <a:lnTo>
                    <a:pt x="210312" y="1104900"/>
                  </a:lnTo>
                  <a:lnTo>
                    <a:pt x="254508" y="1150620"/>
                  </a:lnTo>
                  <a:lnTo>
                    <a:pt x="303276" y="1191767"/>
                  </a:lnTo>
                  <a:lnTo>
                    <a:pt x="355092" y="1229867"/>
                  </a:lnTo>
                  <a:lnTo>
                    <a:pt x="411480" y="1261872"/>
                  </a:lnTo>
                  <a:lnTo>
                    <a:pt x="472440" y="1289304"/>
                  </a:lnTo>
                  <a:lnTo>
                    <a:pt x="534924" y="1310640"/>
                  </a:lnTo>
                  <a:lnTo>
                    <a:pt x="633983" y="1331976"/>
                  </a:lnTo>
                  <a:lnTo>
                    <a:pt x="702564" y="1339596"/>
                  </a:lnTo>
                  <a:lnTo>
                    <a:pt x="1030733" y="1339596"/>
                  </a:lnTo>
                  <a:lnTo>
                    <a:pt x="1027176" y="1341120"/>
                  </a:lnTo>
                  <a:lnTo>
                    <a:pt x="958596" y="1363980"/>
                  </a:lnTo>
                  <a:lnTo>
                    <a:pt x="888492" y="1380744"/>
                  </a:lnTo>
                  <a:lnTo>
                    <a:pt x="815340" y="1391412"/>
                  </a:lnTo>
                  <a:lnTo>
                    <a:pt x="777240" y="1394460"/>
                  </a:lnTo>
                  <a:lnTo>
                    <a:pt x="739140" y="1395984"/>
                  </a:lnTo>
                  <a:close/>
                </a:path>
                <a:path w="1478279" h="1396365">
                  <a:moveTo>
                    <a:pt x="1030733" y="1339596"/>
                  </a:moveTo>
                  <a:lnTo>
                    <a:pt x="774192" y="1339596"/>
                  </a:lnTo>
                  <a:lnTo>
                    <a:pt x="807720" y="1336548"/>
                  </a:lnTo>
                  <a:lnTo>
                    <a:pt x="876300" y="1327404"/>
                  </a:lnTo>
                  <a:lnTo>
                    <a:pt x="973836" y="1301496"/>
                  </a:lnTo>
                  <a:lnTo>
                    <a:pt x="1034796" y="1277112"/>
                  </a:lnTo>
                  <a:lnTo>
                    <a:pt x="1092708" y="1246632"/>
                  </a:lnTo>
                  <a:lnTo>
                    <a:pt x="1173480" y="1193292"/>
                  </a:lnTo>
                  <a:lnTo>
                    <a:pt x="1222248" y="1152144"/>
                  </a:lnTo>
                  <a:lnTo>
                    <a:pt x="1266444" y="1106424"/>
                  </a:lnTo>
                  <a:lnTo>
                    <a:pt x="1306068" y="1056132"/>
                  </a:lnTo>
                  <a:lnTo>
                    <a:pt x="1339596" y="1004316"/>
                  </a:lnTo>
                  <a:lnTo>
                    <a:pt x="1368552" y="947928"/>
                  </a:lnTo>
                  <a:lnTo>
                    <a:pt x="1391412" y="888492"/>
                  </a:lnTo>
                  <a:lnTo>
                    <a:pt x="1408176" y="827532"/>
                  </a:lnTo>
                  <a:lnTo>
                    <a:pt x="1418844" y="765048"/>
                  </a:lnTo>
                  <a:lnTo>
                    <a:pt x="1421892" y="731520"/>
                  </a:lnTo>
                  <a:lnTo>
                    <a:pt x="1421892" y="665988"/>
                  </a:lnTo>
                  <a:lnTo>
                    <a:pt x="1414272" y="601980"/>
                  </a:lnTo>
                  <a:lnTo>
                    <a:pt x="1402080" y="539496"/>
                  </a:lnTo>
                  <a:lnTo>
                    <a:pt x="1382268" y="478536"/>
                  </a:lnTo>
                  <a:lnTo>
                    <a:pt x="1356360" y="420624"/>
                  </a:lnTo>
                  <a:lnTo>
                    <a:pt x="1324356" y="365760"/>
                  </a:lnTo>
                  <a:lnTo>
                    <a:pt x="1287780" y="315467"/>
                  </a:lnTo>
                  <a:lnTo>
                    <a:pt x="1246632" y="268224"/>
                  </a:lnTo>
                  <a:lnTo>
                    <a:pt x="1199388" y="224028"/>
                  </a:lnTo>
                  <a:lnTo>
                    <a:pt x="1149096" y="184404"/>
                  </a:lnTo>
                  <a:lnTo>
                    <a:pt x="1094232" y="149352"/>
                  </a:lnTo>
                  <a:lnTo>
                    <a:pt x="1036320" y="120396"/>
                  </a:lnTo>
                  <a:lnTo>
                    <a:pt x="975360" y="96012"/>
                  </a:lnTo>
                  <a:lnTo>
                    <a:pt x="911352" y="76200"/>
                  </a:lnTo>
                  <a:lnTo>
                    <a:pt x="844296" y="64008"/>
                  </a:lnTo>
                  <a:lnTo>
                    <a:pt x="774192" y="56388"/>
                  </a:lnTo>
                  <a:lnTo>
                    <a:pt x="1029209" y="56388"/>
                  </a:lnTo>
                  <a:lnTo>
                    <a:pt x="1089660" y="83820"/>
                  </a:lnTo>
                  <a:lnTo>
                    <a:pt x="1150620" y="118872"/>
                  </a:lnTo>
                  <a:lnTo>
                    <a:pt x="1208532" y="158496"/>
                  </a:lnTo>
                  <a:lnTo>
                    <a:pt x="1260348" y="204216"/>
                  </a:lnTo>
                  <a:lnTo>
                    <a:pt x="1309116" y="252983"/>
                  </a:lnTo>
                  <a:lnTo>
                    <a:pt x="1351788" y="306324"/>
                  </a:lnTo>
                  <a:lnTo>
                    <a:pt x="1388364" y="364236"/>
                  </a:lnTo>
                  <a:lnTo>
                    <a:pt x="1420368" y="425196"/>
                  </a:lnTo>
                  <a:lnTo>
                    <a:pt x="1444752" y="489204"/>
                  </a:lnTo>
                  <a:lnTo>
                    <a:pt x="1463040" y="556260"/>
                  </a:lnTo>
                  <a:lnTo>
                    <a:pt x="1473708" y="626364"/>
                  </a:lnTo>
                  <a:lnTo>
                    <a:pt x="1478280" y="697992"/>
                  </a:lnTo>
                  <a:lnTo>
                    <a:pt x="1475232" y="768096"/>
                  </a:lnTo>
                  <a:lnTo>
                    <a:pt x="1463040" y="838200"/>
                  </a:lnTo>
                  <a:lnTo>
                    <a:pt x="1444752" y="905256"/>
                  </a:lnTo>
                  <a:lnTo>
                    <a:pt x="1420368" y="969264"/>
                  </a:lnTo>
                  <a:lnTo>
                    <a:pt x="1388364" y="1030224"/>
                  </a:lnTo>
                  <a:lnTo>
                    <a:pt x="1351788" y="1088136"/>
                  </a:lnTo>
                  <a:lnTo>
                    <a:pt x="1286256" y="1167384"/>
                  </a:lnTo>
                  <a:lnTo>
                    <a:pt x="1235964" y="1214628"/>
                  </a:lnTo>
                  <a:lnTo>
                    <a:pt x="1181100" y="1257300"/>
                  </a:lnTo>
                  <a:lnTo>
                    <a:pt x="1091184" y="1310640"/>
                  </a:lnTo>
                  <a:lnTo>
                    <a:pt x="1059180" y="1327404"/>
                  </a:lnTo>
                  <a:lnTo>
                    <a:pt x="1030733" y="1339596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7511" y="3965448"/>
              <a:ext cx="1435607" cy="134721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266176" y="3942588"/>
              <a:ext cx="1480185" cy="1396365"/>
            </a:xfrm>
            <a:custGeom>
              <a:avLst/>
              <a:gdLst/>
              <a:ahLst/>
              <a:cxnLst/>
              <a:rect l="l" t="t" r="r" b="b"/>
              <a:pathLst>
                <a:path w="1480184" h="1396364">
                  <a:moveTo>
                    <a:pt x="740663" y="1395983"/>
                  </a:moveTo>
                  <a:lnTo>
                    <a:pt x="702563" y="1394459"/>
                  </a:lnTo>
                  <a:lnTo>
                    <a:pt x="664463" y="1391411"/>
                  </a:lnTo>
                  <a:lnTo>
                    <a:pt x="591311" y="1380743"/>
                  </a:lnTo>
                  <a:lnTo>
                    <a:pt x="521207" y="1363979"/>
                  </a:lnTo>
                  <a:lnTo>
                    <a:pt x="452627" y="1341119"/>
                  </a:lnTo>
                  <a:lnTo>
                    <a:pt x="388619" y="1312163"/>
                  </a:lnTo>
                  <a:lnTo>
                    <a:pt x="327659" y="1277111"/>
                  </a:lnTo>
                  <a:lnTo>
                    <a:pt x="271271" y="1237488"/>
                  </a:lnTo>
                  <a:lnTo>
                    <a:pt x="217931" y="1191767"/>
                  </a:lnTo>
                  <a:lnTo>
                    <a:pt x="170687" y="1142999"/>
                  </a:lnTo>
                  <a:lnTo>
                    <a:pt x="128016" y="1089659"/>
                  </a:lnTo>
                  <a:lnTo>
                    <a:pt x="89916" y="1031747"/>
                  </a:lnTo>
                  <a:lnTo>
                    <a:pt x="59435" y="970788"/>
                  </a:lnTo>
                  <a:lnTo>
                    <a:pt x="33527" y="906779"/>
                  </a:lnTo>
                  <a:lnTo>
                    <a:pt x="15239" y="839723"/>
                  </a:lnTo>
                  <a:lnTo>
                    <a:pt x="4571" y="769619"/>
                  </a:lnTo>
                  <a:lnTo>
                    <a:pt x="0" y="697992"/>
                  </a:lnTo>
                  <a:lnTo>
                    <a:pt x="1523" y="662939"/>
                  </a:lnTo>
                  <a:lnTo>
                    <a:pt x="9143" y="592835"/>
                  </a:lnTo>
                  <a:lnTo>
                    <a:pt x="22859" y="524255"/>
                  </a:lnTo>
                  <a:lnTo>
                    <a:pt x="57911" y="426719"/>
                  </a:lnTo>
                  <a:lnTo>
                    <a:pt x="89916" y="365759"/>
                  </a:lnTo>
                  <a:lnTo>
                    <a:pt x="126491" y="307847"/>
                  </a:lnTo>
                  <a:lnTo>
                    <a:pt x="169163" y="254508"/>
                  </a:lnTo>
                  <a:lnTo>
                    <a:pt x="216407" y="204215"/>
                  </a:lnTo>
                  <a:lnTo>
                    <a:pt x="297179" y="138683"/>
                  </a:lnTo>
                  <a:lnTo>
                    <a:pt x="356616" y="100583"/>
                  </a:lnTo>
                  <a:lnTo>
                    <a:pt x="419100" y="68579"/>
                  </a:lnTo>
                  <a:lnTo>
                    <a:pt x="486155" y="42671"/>
                  </a:lnTo>
                  <a:lnTo>
                    <a:pt x="554735" y="22859"/>
                  </a:lnTo>
                  <a:lnTo>
                    <a:pt x="626363" y="9143"/>
                  </a:lnTo>
                  <a:lnTo>
                    <a:pt x="701039" y="1523"/>
                  </a:lnTo>
                  <a:lnTo>
                    <a:pt x="739139" y="0"/>
                  </a:lnTo>
                  <a:lnTo>
                    <a:pt x="777239" y="1523"/>
                  </a:lnTo>
                  <a:lnTo>
                    <a:pt x="851916" y="7619"/>
                  </a:lnTo>
                  <a:lnTo>
                    <a:pt x="923543" y="21335"/>
                  </a:lnTo>
                  <a:lnTo>
                    <a:pt x="992123" y="42671"/>
                  </a:lnTo>
                  <a:lnTo>
                    <a:pt x="1029377" y="56387"/>
                  </a:lnTo>
                  <a:lnTo>
                    <a:pt x="705611" y="56387"/>
                  </a:lnTo>
                  <a:lnTo>
                    <a:pt x="670559" y="59435"/>
                  </a:lnTo>
                  <a:lnTo>
                    <a:pt x="601979" y="68579"/>
                  </a:lnTo>
                  <a:lnTo>
                    <a:pt x="504443" y="94487"/>
                  </a:lnTo>
                  <a:lnTo>
                    <a:pt x="443483" y="118871"/>
                  </a:lnTo>
                  <a:lnTo>
                    <a:pt x="385571" y="149351"/>
                  </a:lnTo>
                  <a:lnTo>
                    <a:pt x="330707" y="184403"/>
                  </a:lnTo>
                  <a:lnTo>
                    <a:pt x="280416" y="222503"/>
                  </a:lnTo>
                  <a:lnTo>
                    <a:pt x="233171" y="266700"/>
                  </a:lnTo>
                  <a:lnTo>
                    <a:pt x="192023" y="313943"/>
                  </a:lnTo>
                  <a:lnTo>
                    <a:pt x="138683" y="391667"/>
                  </a:lnTo>
                  <a:lnTo>
                    <a:pt x="109727" y="448055"/>
                  </a:lnTo>
                  <a:lnTo>
                    <a:pt x="86867" y="507492"/>
                  </a:lnTo>
                  <a:lnTo>
                    <a:pt x="70103" y="568451"/>
                  </a:lnTo>
                  <a:lnTo>
                    <a:pt x="59435" y="632459"/>
                  </a:lnTo>
                  <a:lnTo>
                    <a:pt x="56387" y="664463"/>
                  </a:lnTo>
                  <a:lnTo>
                    <a:pt x="56387" y="729995"/>
                  </a:lnTo>
                  <a:lnTo>
                    <a:pt x="64007" y="794003"/>
                  </a:lnTo>
                  <a:lnTo>
                    <a:pt x="77723" y="856487"/>
                  </a:lnTo>
                  <a:lnTo>
                    <a:pt x="97535" y="917447"/>
                  </a:lnTo>
                  <a:lnTo>
                    <a:pt x="123443" y="975359"/>
                  </a:lnTo>
                  <a:lnTo>
                    <a:pt x="153923" y="1028699"/>
                  </a:lnTo>
                  <a:lnTo>
                    <a:pt x="190500" y="1080515"/>
                  </a:lnTo>
                  <a:lnTo>
                    <a:pt x="254507" y="1150619"/>
                  </a:lnTo>
                  <a:lnTo>
                    <a:pt x="303275" y="1191767"/>
                  </a:lnTo>
                  <a:lnTo>
                    <a:pt x="356616" y="1229867"/>
                  </a:lnTo>
                  <a:lnTo>
                    <a:pt x="413003" y="1261872"/>
                  </a:lnTo>
                  <a:lnTo>
                    <a:pt x="472439" y="1289304"/>
                  </a:lnTo>
                  <a:lnTo>
                    <a:pt x="534923" y="1310640"/>
                  </a:lnTo>
                  <a:lnTo>
                    <a:pt x="633983" y="1331976"/>
                  </a:lnTo>
                  <a:lnTo>
                    <a:pt x="739139" y="1339595"/>
                  </a:lnTo>
                  <a:lnTo>
                    <a:pt x="1030900" y="1339595"/>
                  </a:lnTo>
                  <a:lnTo>
                    <a:pt x="1027175" y="1341119"/>
                  </a:lnTo>
                  <a:lnTo>
                    <a:pt x="960119" y="1363979"/>
                  </a:lnTo>
                  <a:lnTo>
                    <a:pt x="888491" y="1380743"/>
                  </a:lnTo>
                  <a:lnTo>
                    <a:pt x="815339" y="1391411"/>
                  </a:lnTo>
                  <a:lnTo>
                    <a:pt x="778763" y="1394459"/>
                  </a:lnTo>
                  <a:lnTo>
                    <a:pt x="740663" y="1395983"/>
                  </a:lnTo>
                  <a:close/>
                </a:path>
                <a:path w="1480184" h="1396364">
                  <a:moveTo>
                    <a:pt x="1030900" y="1339595"/>
                  </a:moveTo>
                  <a:lnTo>
                    <a:pt x="774191" y="1339595"/>
                  </a:lnTo>
                  <a:lnTo>
                    <a:pt x="809243" y="1336547"/>
                  </a:lnTo>
                  <a:lnTo>
                    <a:pt x="877823" y="1327404"/>
                  </a:lnTo>
                  <a:lnTo>
                    <a:pt x="943355" y="1310640"/>
                  </a:lnTo>
                  <a:lnTo>
                    <a:pt x="1005839" y="1289304"/>
                  </a:lnTo>
                  <a:lnTo>
                    <a:pt x="1094231" y="1246631"/>
                  </a:lnTo>
                  <a:lnTo>
                    <a:pt x="1149095" y="1211579"/>
                  </a:lnTo>
                  <a:lnTo>
                    <a:pt x="1199387" y="1173479"/>
                  </a:lnTo>
                  <a:lnTo>
                    <a:pt x="1245107" y="1129283"/>
                  </a:lnTo>
                  <a:lnTo>
                    <a:pt x="1267967" y="1106424"/>
                  </a:lnTo>
                  <a:lnTo>
                    <a:pt x="1324355" y="1030224"/>
                  </a:lnTo>
                  <a:lnTo>
                    <a:pt x="1356359" y="976883"/>
                  </a:lnTo>
                  <a:lnTo>
                    <a:pt x="1382267" y="918971"/>
                  </a:lnTo>
                  <a:lnTo>
                    <a:pt x="1402079" y="858011"/>
                  </a:lnTo>
                  <a:lnTo>
                    <a:pt x="1415795" y="795527"/>
                  </a:lnTo>
                  <a:lnTo>
                    <a:pt x="1421961" y="729995"/>
                  </a:lnTo>
                  <a:lnTo>
                    <a:pt x="1423416" y="697992"/>
                  </a:lnTo>
                  <a:lnTo>
                    <a:pt x="1421683" y="661415"/>
                  </a:lnTo>
                  <a:lnTo>
                    <a:pt x="1420367" y="632459"/>
                  </a:lnTo>
                  <a:lnTo>
                    <a:pt x="1409700" y="569975"/>
                  </a:lnTo>
                  <a:lnTo>
                    <a:pt x="1392935" y="507492"/>
                  </a:lnTo>
                  <a:lnTo>
                    <a:pt x="1370075" y="449579"/>
                  </a:lnTo>
                  <a:lnTo>
                    <a:pt x="1341119" y="393192"/>
                  </a:lnTo>
                  <a:lnTo>
                    <a:pt x="1307591" y="339851"/>
                  </a:lnTo>
                  <a:lnTo>
                    <a:pt x="1267967" y="291083"/>
                  </a:lnTo>
                  <a:lnTo>
                    <a:pt x="1223771" y="245363"/>
                  </a:lnTo>
                  <a:lnTo>
                    <a:pt x="1175003" y="204215"/>
                  </a:lnTo>
                  <a:lnTo>
                    <a:pt x="1150619" y="184403"/>
                  </a:lnTo>
                  <a:lnTo>
                    <a:pt x="1095755" y="149351"/>
                  </a:lnTo>
                  <a:lnTo>
                    <a:pt x="1037843" y="120395"/>
                  </a:lnTo>
                  <a:lnTo>
                    <a:pt x="943355" y="85343"/>
                  </a:lnTo>
                  <a:lnTo>
                    <a:pt x="844295" y="64008"/>
                  </a:lnTo>
                  <a:lnTo>
                    <a:pt x="775716" y="56387"/>
                  </a:lnTo>
                  <a:lnTo>
                    <a:pt x="1029377" y="56387"/>
                  </a:lnTo>
                  <a:lnTo>
                    <a:pt x="1091184" y="83819"/>
                  </a:lnTo>
                  <a:lnTo>
                    <a:pt x="1152143" y="118871"/>
                  </a:lnTo>
                  <a:lnTo>
                    <a:pt x="1208531" y="158495"/>
                  </a:lnTo>
                  <a:lnTo>
                    <a:pt x="1261871" y="204215"/>
                  </a:lnTo>
                  <a:lnTo>
                    <a:pt x="1309116" y="252983"/>
                  </a:lnTo>
                  <a:lnTo>
                    <a:pt x="1351787" y="306323"/>
                  </a:lnTo>
                  <a:lnTo>
                    <a:pt x="1388363" y="364235"/>
                  </a:lnTo>
                  <a:lnTo>
                    <a:pt x="1420367" y="425195"/>
                  </a:lnTo>
                  <a:lnTo>
                    <a:pt x="1444751" y="489203"/>
                  </a:lnTo>
                  <a:lnTo>
                    <a:pt x="1464563" y="556259"/>
                  </a:lnTo>
                  <a:lnTo>
                    <a:pt x="1475231" y="626363"/>
                  </a:lnTo>
                  <a:lnTo>
                    <a:pt x="1479803" y="696467"/>
                  </a:lnTo>
                  <a:lnTo>
                    <a:pt x="1478279" y="733043"/>
                  </a:lnTo>
                  <a:lnTo>
                    <a:pt x="1470659" y="803147"/>
                  </a:lnTo>
                  <a:lnTo>
                    <a:pt x="1446275" y="905255"/>
                  </a:lnTo>
                  <a:lnTo>
                    <a:pt x="1420367" y="969263"/>
                  </a:lnTo>
                  <a:lnTo>
                    <a:pt x="1389887" y="1030224"/>
                  </a:lnTo>
                  <a:lnTo>
                    <a:pt x="1353311" y="1088135"/>
                  </a:lnTo>
                  <a:lnTo>
                    <a:pt x="1310639" y="1141476"/>
                  </a:lnTo>
                  <a:lnTo>
                    <a:pt x="1261871" y="1191767"/>
                  </a:lnTo>
                  <a:lnTo>
                    <a:pt x="1210055" y="1235963"/>
                  </a:lnTo>
                  <a:lnTo>
                    <a:pt x="1153667" y="1277111"/>
                  </a:lnTo>
                  <a:lnTo>
                    <a:pt x="1092707" y="1310640"/>
                  </a:lnTo>
                  <a:lnTo>
                    <a:pt x="1060703" y="1327404"/>
                  </a:lnTo>
                  <a:lnTo>
                    <a:pt x="1030900" y="1339595"/>
                  </a:lnTo>
                  <a:close/>
                </a:path>
              </a:pathLst>
            </a:custGeom>
            <a:solidFill>
              <a:srgbClr val="114FF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4BA2794-49AD-438A-8247-E72103A318A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6323" y="218869"/>
            <a:ext cx="4687570" cy="11658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38455" marR="5080" indent="-326390">
              <a:lnSpc>
                <a:spcPts val="4220"/>
              </a:lnSpc>
              <a:spcBef>
                <a:spcPts val="685"/>
              </a:spcBef>
            </a:pPr>
            <a:r>
              <a:rPr spc="110" dirty="0"/>
              <a:t>Mobility</a:t>
            </a:r>
            <a:r>
              <a:rPr spc="65" dirty="0"/>
              <a:t> </a:t>
            </a:r>
            <a:r>
              <a:rPr spc="80" dirty="0"/>
              <a:t>Affects</a:t>
            </a:r>
            <a:r>
              <a:rPr spc="70" dirty="0"/>
              <a:t> </a:t>
            </a:r>
            <a:r>
              <a:rPr spc="-55" dirty="0"/>
              <a:t>the </a:t>
            </a:r>
            <a:r>
              <a:rPr spc="-855" dirty="0"/>
              <a:t> </a:t>
            </a:r>
            <a:r>
              <a:rPr spc="110" dirty="0"/>
              <a:t>Link</a:t>
            </a:r>
            <a:r>
              <a:rPr spc="60" dirty="0"/>
              <a:t> </a:t>
            </a:r>
            <a:r>
              <a:rPr spc="10" dirty="0"/>
              <a:t>Throughput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055" y="2027862"/>
            <a:ext cx="4200525" cy="508063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326390" marR="259079" indent="-314325">
              <a:lnSpc>
                <a:spcPct val="88500"/>
              </a:lnSpc>
              <a:spcBef>
                <a:spcPts val="455"/>
              </a:spcBef>
              <a:buClr>
                <a:srgbClr val="FB0128"/>
              </a:buClr>
              <a:buSzPct val="73584"/>
              <a:buFont typeface="Wingdings"/>
              <a:buChar char=""/>
              <a:tabLst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Quality of the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transmission </a:t>
            </a:r>
            <a:r>
              <a:rPr sz="2650" b="1" spc="-15" dirty="0">
                <a:latin typeface="Arial"/>
                <a:cs typeface="Arial"/>
              </a:rPr>
              <a:t>depends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on </a:t>
            </a:r>
            <a:r>
              <a:rPr sz="2650" b="1" spc="-15" dirty="0">
                <a:latin typeface="Arial"/>
                <a:cs typeface="Arial"/>
              </a:rPr>
              <a:t>distance and </a:t>
            </a:r>
            <a:r>
              <a:rPr sz="2650" b="1" spc="-10" dirty="0">
                <a:latin typeface="Arial"/>
                <a:cs typeface="Arial"/>
              </a:rPr>
              <a:t> obstacles</a:t>
            </a:r>
            <a:r>
              <a:rPr sz="2650" b="1" spc="-4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blocking</a:t>
            </a:r>
            <a:r>
              <a:rPr sz="2650" b="1" spc="-55" dirty="0">
                <a:latin typeface="Arial"/>
                <a:cs typeface="Arial"/>
              </a:rPr>
              <a:t> </a:t>
            </a:r>
            <a:r>
              <a:rPr sz="2650" b="1" spc="-5" dirty="0">
                <a:latin typeface="Arial"/>
                <a:cs typeface="Arial"/>
              </a:rPr>
              <a:t>the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“line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 </a:t>
            </a:r>
            <a:r>
              <a:rPr sz="2650" b="1" spc="-15" dirty="0">
                <a:latin typeface="Arial"/>
                <a:cs typeface="Arial"/>
              </a:rPr>
              <a:t>sight”</a:t>
            </a:r>
            <a:r>
              <a:rPr sz="2650" b="1" spc="-3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(LOS)</a:t>
            </a:r>
            <a:endParaRPr sz="2650">
              <a:latin typeface="Arial"/>
              <a:cs typeface="Arial"/>
            </a:endParaRPr>
          </a:p>
          <a:p>
            <a:pPr marL="765175" marR="659130" indent="-250190">
              <a:lnSpc>
                <a:spcPts val="1870"/>
              </a:lnSpc>
              <a:spcBef>
                <a:spcPts val="685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1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spc="-5" dirty="0">
                <a:latin typeface="Arial"/>
                <a:cs typeface="Arial"/>
              </a:rPr>
              <a:t>“Slow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fading”</a:t>
            </a:r>
            <a:r>
              <a:rPr sz="1750" b="1" spc="3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–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the</a:t>
            </a:r>
            <a:r>
              <a:rPr sz="1750" b="1" spc="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signal </a:t>
            </a:r>
            <a:r>
              <a:rPr sz="1750" b="1" spc="-47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strength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changes</a:t>
            </a:r>
            <a:r>
              <a:rPr sz="1750" b="1" spc="20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slowly</a:t>
            </a:r>
            <a:endParaRPr sz="1750">
              <a:latin typeface="Arial"/>
              <a:cs typeface="Arial"/>
            </a:endParaRPr>
          </a:p>
          <a:p>
            <a:pPr marL="326390" marR="111760" indent="-314325">
              <a:lnSpc>
                <a:spcPct val="88600"/>
              </a:lnSpc>
              <a:spcBef>
                <a:spcPts val="905"/>
              </a:spcBef>
              <a:buClr>
                <a:srgbClr val="FB0128"/>
              </a:buClr>
              <a:buSzPct val="73584"/>
              <a:buFont typeface="Wingdings"/>
              <a:buChar char=""/>
              <a:tabLst>
                <a:tab pos="327025" algn="l"/>
              </a:tabLst>
            </a:pPr>
            <a:r>
              <a:rPr sz="2650" b="1" spc="-15" dirty="0">
                <a:latin typeface="Arial"/>
                <a:cs typeface="Arial"/>
              </a:rPr>
              <a:t>Reflections</a:t>
            </a:r>
            <a:r>
              <a:rPr sz="2650" b="1" spc="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off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obstacles combined </a:t>
            </a:r>
            <a:r>
              <a:rPr sz="2650" b="1" spc="-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with</a:t>
            </a:r>
            <a:r>
              <a:rPr sz="2650" b="1" spc="-8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mobility</a:t>
            </a:r>
            <a:r>
              <a:rPr sz="2650" b="1" spc="-6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can</a:t>
            </a:r>
            <a:r>
              <a:rPr sz="2650" b="1" spc="-25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cause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-10" dirty="0">
                <a:latin typeface="Arial"/>
                <a:cs typeface="Arial"/>
              </a:rPr>
              <a:t>“fast fading”</a:t>
            </a:r>
            <a:endParaRPr sz="26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30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49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spc="-5" dirty="0">
                <a:latin typeface="Arial"/>
                <a:cs typeface="Arial"/>
              </a:rPr>
              <a:t>Very</a:t>
            </a:r>
            <a:r>
              <a:rPr sz="1750" b="1" dirty="0">
                <a:latin typeface="Arial"/>
                <a:cs typeface="Arial"/>
              </a:rPr>
              <a:t> rapid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changes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dirty="0">
                <a:latin typeface="Arial"/>
                <a:cs typeface="Arial"/>
              </a:rPr>
              <a:t>in</a:t>
            </a:r>
            <a:r>
              <a:rPr sz="1750" b="1" spc="15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the</a:t>
            </a:r>
            <a:r>
              <a:rPr sz="1750" b="1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signal</a:t>
            </a:r>
            <a:endParaRPr sz="1750">
              <a:latin typeface="Arial"/>
              <a:cs typeface="Arial"/>
            </a:endParaRPr>
          </a:p>
          <a:p>
            <a:pPr marL="514984">
              <a:lnSpc>
                <a:spcPct val="100000"/>
              </a:lnSpc>
              <a:spcBef>
                <a:spcPts val="409"/>
              </a:spcBef>
            </a:pPr>
            <a:r>
              <a:rPr sz="1750" dirty="0">
                <a:solidFill>
                  <a:srgbClr val="3364FB"/>
                </a:solidFill>
                <a:latin typeface="Arial MT"/>
                <a:cs typeface="Arial MT"/>
              </a:rPr>
              <a:t>»</a:t>
            </a:r>
            <a:r>
              <a:rPr sz="1750" spc="480" dirty="0">
                <a:solidFill>
                  <a:srgbClr val="3364FB"/>
                </a:solidFill>
                <a:latin typeface="Arial MT"/>
                <a:cs typeface="Arial MT"/>
              </a:rPr>
              <a:t> </a:t>
            </a:r>
            <a:r>
              <a:rPr sz="1750" b="1" dirty="0">
                <a:latin typeface="Arial"/>
                <a:cs typeface="Arial"/>
              </a:rPr>
              <a:t>More </a:t>
            </a:r>
            <a:r>
              <a:rPr sz="1750" b="1" spc="-5" dirty="0">
                <a:latin typeface="Arial"/>
                <a:cs typeface="Arial"/>
              </a:rPr>
              <a:t>on</a:t>
            </a:r>
            <a:r>
              <a:rPr sz="1750" b="1" spc="10" dirty="0">
                <a:latin typeface="Arial"/>
                <a:cs typeface="Arial"/>
              </a:rPr>
              <a:t> </a:t>
            </a:r>
            <a:r>
              <a:rPr sz="1750" b="1" spc="-5" dirty="0">
                <a:latin typeface="Arial"/>
                <a:cs typeface="Arial"/>
              </a:rPr>
              <a:t>this</a:t>
            </a:r>
            <a:r>
              <a:rPr sz="1750" b="1" dirty="0">
                <a:latin typeface="Arial"/>
                <a:cs typeface="Arial"/>
              </a:rPr>
              <a:t> later</a:t>
            </a:r>
            <a:endParaRPr sz="1750">
              <a:latin typeface="Arial"/>
              <a:cs typeface="Arial"/>
            </a:endParaRPr>
          </a:p>
          <a:p>
            <a:pPr marL="326390" indent="-314325">
              <a:lnSpc>
                <a:spcPct val="100000"/>
              </a:lnSpc>
              <a:spcBef>
                <a:spcPts val="565"/>
              </a:spcBef>
              <a:buClr>
                <a:srgbClr val="FB0128"/>
              </a:buClr>
              <a:buSzPct val="73584"/>
              <a:buFont typeface="Wingdings"/>
              <a:buChar char=""/>
              <a:tabLst>
                <a:tab pos="327025" algn="l"/>
              </a:tabLst>
            </a:pPr>
            <a:r>
              <a:rPr sz="2650" b="1" spc="-10" dirty="0">
                <a:latin typeface="Arial"/>
                <a:cs typeface="Arial"/>
              </a:rPr>
              <a:t>Hard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to</a:t>
            </a:r>
            <a:r>
              <a:rPr sz="2650" b="1" spc="-35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predict</a:t>
            </a:r>
            <a:r>
              <a:rPr sz="2650" b="1" spc="-10" dirty="0">
                <a:latin typeface="Arial"/>
                <a:cs typeface="Arial"/>
              </a:rPr>
              <a:t> </a:t>
            </a:r>
            <a:r>
              <a:rPr sz="2650" b="1" spc="-15" dirty="0">
                <a:latin typeface="Arial"/>
                <a:cs typeface="Arial"/>
              </a:rPr>
              <a:t>signal!</a:t>
            </a:r>
            <a:endParaRPr sz="26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89220" y="1909572"/>
            <a:ext cx="3028315" cy="3025140"/>
            <a:chOff x="5189220" y="1909572"/>
            <a:chExt cx="3028315" cy="30251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0744" y="1911096"/>
              <a:ext cx="3026663" cy="30236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89220" y="1909572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80" y="12700"/>
                  </a:moveTo>
                  <a:lnTo>
                    <a:pt x="1284732" y="12700"/>
                  </a:lnTo>
                  <a:lnTo>
                    <a:pt x="1321308" y="0"/>
                  </a:lnTo>
                  <a:lnTo>
                    <a:pt x="1668780" y="0"/>
                  </a:lnTo>
                  <a:lnTo>
                    <a:pt x="1744980" y="12700"/>
                  </a:lnTo>
                  <a:close/>
                </a:path>
                <a:path w="3028315" h="3022600">
                  <a:moveTo>
                    <a:pt x="1524" y="1511300"/>
                  </a:moveTo>
                  <a:lnTo>
                    <a:pt x="1524" y="1473200"/>
                  </a:lnTo>
                  <a:lnTo>
                    <a:pt x="3048" y="1435100"/>
                  </a:lnTo>
                  <a:lnTo>
                    <a:pt x="9144" y="1358900"/>
                  </a:lnTo>
                  <a:lnTo>
                    <a:pt x="18287" y="1282700"/>
                  </a:lnTo>
                  <a:lnTo>
                    <a:pt x="24383" y="1244600"/>
                  </a:lnTo>
                  <a:lnTo>
                    <a:pt x="39624" y="1168400"/>
                  </a:lnTo>
                  <a:lnTo>
                    <a:pt x="57912" y="1092200"/>
                  </a:lnTo>
                  <a:lnTo>
                    <a:pt x="68580" y="1054100"/>
                  </a:lnTo>
                  <a:lnTo>
                    <a:pt x="92964" y="990600"/>
                  </a:lnTo>
                  <a:lnTo>
                    <a:pt x="106680" y="952500"/>
                  </a:lnTo>
                  <a:lnTo>
                    <a:pt x="134112" y="889000"/>
                  </a:lnTo>
                  <a:lnTo>
                    <a:pt x="150876" y="850900"/>
                  </a:lnTo>
                  <a:lnTo>
                    <a:pt x="166116" y="812800"/>
                  </a:lnTo>
                  <a:lnTo>
                    <a:pt x="184403" y="787400"/>
                  </a:lnTo>
                  <a:lnTo>
                    <a:pt x="201167" y="749300"/>
                  </a:lnTo>
                  <a:lnTo>
                    <a:pt x="220980" y="723900"/>
                  </a:lnTo>
                  <a:lnTo>
                    <a:pt x="239267" y="685800"/>
                  </a:lnTo>
                  <a:lnTo>
                    <a:pt x="259080" y="660400"/>
                  </a:lnTo>
                  <a:lnTo>
                    <a:pt x="280416" y="635000"/>
                  </a:lnTo>
                  <a:lnTo>
                    <a:pt x="301751" y="596900"/>
                  </a:lnTo>
                  <a:lnTo>
                    <a:pt x="324612" y="571500"/>
                  </a:lnTo>
                  <a:lnTo>
                    <a:pt x="345948" y="546100"/>
                  </a:lnTo>
                  <a:lnTo>
                    <a:pt x="394716" y="495300"/>
                  </a:lnTo>
                  <a:lnTo>
                    <a:pt x="419100" y="457200"/>
                  </a:lnTo>
                  <a:lnTo>
                    <a:pt x="496824" y="381000"/>
                  </a:lnTo>
                  <a:lnTo>
                    <a:pt x="524256" y="368300"/>
                  </a:lnTo>
                  <a:lnTo>
                    <a:pt x="551687" y="342900"/>
                  </a:lnTo>
                  <a:lnTo>
                    <a:pt x="638556" y="266700"/>
                  </a:lnTo>
                  <a:lnTo>
                    <a:pt x="669035" y="254000"/>
                  </a:lnTo>
                  <a:lnTo>
                    <a:pt x="699516" y="228600"/>
                  </a:lnTo>
                  <a:lnTo>
                    <a:pt x="760476" y="190500"/>
                  </a:lnTo>
                  <a:lnTo>
                    <a:pt x="792480" y="177800"/>
                  </a:lnTo>
                  <a:lnTo>
                    <a:pt x="826008" y="165100"/>
                  </a:lnTo>
                  <a:lnTo>
                    <a:pt x="858012" y="139700"/>
                  </a:lnTo>
                  <a:lnTo>
                    <a:pt x="925067" y="114300"/>
                  </a:lnTo>
                  <a:lnTo>
                    <a:pt x="960119" y="101600"/>
                  </a:lnTo>
                  <a:lnTo>
                    <a:pt x="993648" y="88900"/>
                  </a:lnTo>
                  <a:lnTo>
                    <a:pt x="1063751" y="63500"/>
                  </a:lnTo>
                  <a:lnTo>
                    <a:pt x="1136903" y="38100"/>
                  </a:lnTo>
                  <a:lnTo>
                    <a:pt x="1173480" y="38100"/>
                  </a:lnTo>
                  <a:lnTo>
                    <a:pt x="1246632" y="12700"/>
                  </a:lnTo>
                  <a:lnTo>
                    <a:pt x="1360932" y="12700"/>
                  </a:lnTo>
                  <a:lnTo>
                    <a:pt x="1324356" y="25400"/>
                  </a:lnTo>
                  <a:lnTo>
                    <a:pt x="1249680" y="25400"/>
                  </a:lnTo>
                  <a:lnTo>
                    <a:pt x="1176528" y="50800"/>
                  </a:lnTo>
                  <a:lnTo>
                    <a:pt x="1139951" y="50800"/>
                  </a:lnTo>
                  <a:lnTo>
                    <a:pt x="1104900" y="63500"/>
                  </a:lnTo>
                  <a:lnTo>
                    <a:pt x="1068324" y="76200"/>
                  </a:lnTo>
                  <a:lnTo>
                    <a:pt x="1033272" y="88900"/>
                  </a:lnTo>
                  <a:lnTo>
                    <a:pt x="999744" y="101600"/>
                  </a:lnTo>
                  <a:lnTo>
                    <a:pt x="964692" y="114300"/>
                  </a:lnTo>
                  <a:lnTo>
                    <a:pt x="864108" y="152400"/>
                  </a:lnTo>
                  <a:lnTo>
                    <a:pt x="768096" y="203200"/>
                  </a:lnTo>
                  <a:lnTo>
                    <a:pt x="737616" y="228600"/>
                  </a:lnTo>
                  <a:lnTo>
                    <a:pt x="707135" y="241300"/>
                  </a:lnTo>
                  <a:lnTo>
                    <a:pt x="676656" y="266700"/>
                  </a:lnTo>
                  <a:lnTo>
                    <a:pt x="646176" y="279400"/>
                  </a:lnTo>
                  <a:lnTo>
                    <a:pt x="588264" y="330200"/>
                  </a:lnTo>
                  <a:lnTo>
                    <a:pt x="533400" y="368300"/>
                  </a:lnTo>
                  <a:lnTo>
                    <a:pt x="454151" y="444500"/>
                  </a:lnTo>
                  <a:lnTo>
                    <a:pt x="381000" y="520700"/>
                  </a:lnTo>
                  <a:lnTo>
                    <a:pt x="358140" y="558800"/>
                  </a:lnTo>
                  <a:lnTo>
                    <a:pt x="312419" y="609600"/>
                  </a:lnTo>
                  <a:lnTo>
                    <a:pt x="291083" y="635000"/>
                  </a:lnTo>
                  <a:lnTo>
                    <a:pt x="271272" y="673100"/>
                  </a:lnTo>
                  <a:lnTo>
                    <a:pt x="231648" y="723900"/>
                  </a:lnTo>
                  <a:lnTo>
                    <a:pt x="213360" y="762000"/>
                  </a:lnTo>
                  <a:lnTo>
                    <a:pt x="179832" y="825500"/>
                  </a:lnTo>
                  <a:lnTo>
                    <a:pt x="163067" y="863600"/>
                  </a:lnTo>
                  <a:lnTo>
                    <a:pt x="147828" y="889000"/>
                  </a:lnTo>
                  <a:lnTo>
                    <a:pt x="132587" y="927100"/>
                  </a:lnTo>
                  <a:lnTo>
                    <a:pt x="118872" y="952500"/>
                  </a:lnTo>
                  <a:lnTo>
                    <a:pt x="82296" y="1066800"/>
                  </a:lnTo>
                  <a:lnTo>
                    <a:pt x="71628" y="1092200"/>
                  </a:lnTo>
                  <a:lnTo>
                    <a:pt x="53340" y="1168400"/>
                  </a:lnTo>
                  <a:lnTo>
                    <a:pt x="38100" y="1244600"/>
                  </a:lnTo>
                  <a:lnTo>
                    <a:pt x="32003" y="1282700"/>
                  </a:lnTo>
                  <a:lnTo>
                    <a:pt x="22860" y="1358900"/>
                  </a:lnTo>
                  <a:lnTo>
                    <a:pt x="16764" y="1435100"/>
                  </a:lnTo>
                  <a:lnTo>
                    <a:pt x="15240" y="1473200"/>
                  </a:lnTo>
                  <a:lnTo>
                    <a:pt x="15240" y="1498600"/>
                  </a:lnTo>
                  <a:lnTo>
                    <a:pt x="12192" y="1498600"/>
                  </a:lnTo>
                  <a:lnTo>
                    <a:pt x="1524" y="1511300"/>
                  </a:lnTo>
                  <a:close/>
                </a:path>
                <a:path w="3028315" h="3022600">
                  <a:moveTo>
                    <a:pt x="1592580" y="3022600"/>
                  </a:moveTo>
                  <a:lnTo>
                    <a:pt x="1399032" y="3022600"/>
                  </a:lnTo>
                  <a:lnTo>
                    <a:pt x="1359408" y="3009900"/>
                  </a:lnTo>
                  <a:lnTo>
                    <a:pt x="1591056" y="3009900"/>
                  </a:lnTo>
                  <a:lnTo>
                    <a:pt x="1743456" y="2984500"/>
                  </a:lnTo>
                  <a:lnTo>
                    <a:pt x="1780032" y="2984500"/>
                  </a:lnTo>
                  <a:lnTo>
                    <a:pt x="1853184" y="2971800"/>
                  </a:lnTo>
                  <a:lnTo>
                    <a:pt x="1889760" y="2959100"/>
                  </a:lnTo>
                  <a:lnTo>
                    <a:pt x="1924812" y="2946400"/>
                  </a:lnTo>
                  <a:lnTo>
                    <a:pt x="1994916" y="2933700"/>
                  </a:lnTo>
                  <a:lnTo>
                    <a:pt x="2065019" y="2908300"/>
                  </a:lnTo>
                  <a:lnTo>
                    <a:pt x="2098548" y="2895600"/>
                  </a:lnTo>
                  <a:lnTo>
                    <a:pt x="2132076" y="2870200"/>
                  </a:lnTo>
                  <a:lnTo>
                    <a:pt x="2164080" y="2857500"/>
                  </a:lnTo>
                  <a:lnTo>
                    <a:pt x="2197608" y="2844800"/>
                  </a:lnTo>
                  <a:lnTo>
                    <a:pt x="2229612" y="2832100"/>
                  </a:lnTo>
                  <a:lnTo>
                    <a:pt x="2261616" y="2806700"/>
                  </a:lnTo>
                  <a:lnTo>
                    <a:pt x="2292096" y="2794000"/>
                  </a:lnTo>
                  <a:lnTo>
                    <a:pt x="2383535" y="2730500"/>
                  </a:lnTo>
                  <a:lnTo>
                    <a:pt x="2412492" y="2705100"/>
                  </a:lnTo>
                  <a:lnTo>
                    <a:pt x="2439924" y="2692400"/>
                  </a:lnTo>
                  <a:lnTo>
                    <a:pt x="2468880" y="2667000"/>
                  </a:lnTo>
                  <a:lnTo>
                    <a:pt x="2523744" y="2616200"/>
                  </a:lnTo>
                  <a:lnTo>
                    <a:pt x="2575560" y="2565400"/>
                  </a:lnTo>
                  <a:lnTo>
                    <a:pt x="2648712" y="2489200"/>
                  </a:lnTo>
                  <a:lnTo>
                    <a:pt x="2694432" y="2438400"/>
                  </a:lnTo>
                  <a:lnTo>
                    <a:pt x="2758440" y="2349500"/>
                  </a:lnTo>
                  <a:lnTo>
                    <a:pt x="2798064" y="2286000"/>
                  </a:lnTo>
                  <a:lnTo>
                    <a:pt x="2816352" y="2247900"/>
                  </a:lnTo>
                  <a:lnTo>
                    <a:pt x="2866644" y="2159000"/>
                  </a:lnTo>
                  <a:lnTo>
                    <a:pt x="2897124" y="2095500"/>
                  </a:lnTo>
                  <a:lnTo>
                    <a:pt x="2910840" y="2057400"/>
                  </a:lnTo>
                  <a:lnTo>
                    <a:pt x="2923032" y="2019300"/>
                  </a:lnTo>
                  <a:lnTo>
                    <a:pt x="2947416" y="1955800"/>
                  </a:lnTo>
                  <a:lnTo>
                    <a:pt x="2958084" y="1917700"/>
                  </a:lnTo>
                  <a:lnTo>
                    <a:pt x="2976372" y="1841500"/>
                  </a:lnTo>
                  <a:lnTo>
                    <a:pt x="2983992" y="1816100"/>
                  </a:lnTo>
                  <a:lnTo>
                    <a:pt x="2991612" y="1778000"/>
                  </a:lnTo>
                  <a:lnTo>
                    <a:pt x="2997708" y="1739900"/>
                  </a:lnTo>
                  <a:lnTo>
                    <a:pt x="3006852" y="1663700"/>
                  </a:lnTo>
                  <a:lnTo>
                    <a:pt x="3012948" y="1587500"/>
                  </a:lnTo>
                  <a:lnTo>
                    <a:pt x="3014472" y="1549400"/>
                  </a:lnTo>
                  <a:lnTo>
                    <a:pt x="3014472" y="1473200"/>
                  </a:lnTo>
                  <a:lnTo>
                    <a:pt x="3012948" y="1435100"/>
                  </a:lnTo>
                  <a:lnTo>
                    <a:pt x="3006852" y="1358900"/>
                  </a:lnTo>
                  <a:lnTo>
                    <a:pt x="2997708" y="1282700"/>
                  </a:lnTo>
                  <a:lnTo>
                    <a:pt x="2991612" y="1244600"/>
                  </a:lnTo>
                  <a:lnTo>
                    <a:pt x="2976372" y="1168400"/>
                  </a:lnTo>
                  <a:lnTo>
                    <a:pt x="2958084" y="1092200"/>
                  </a:lnTo>
                  <a:lnTo>
                    <a:pt x="2947416" y="1066800"/>
                  </a:lnTo>
                  <a:lnTo>
                    <a:pt x="2910840" y="952500"/>
                  </a:lnTo>
                  <a:lnTo>
                    <a:pt x="2897124" y="927100"/>
                  </a:lnTo>
                  <a:lnTo>
                    <a:pt x="2881884" y="889000"/>
                  </a:lnTo>
                  <a:lnTo>
                    <a:pt x="2866644" y="863600"/>
                  </a:lnTo>
                  <a:lnTo>
                    <a:pt x="2849880" y="825500"/>
                  </a:lnTo>
                  <a:lnTo>
                    <a:pt x="2816352" y="762000"/>
                  </a:lnTo>
                  <a:lnTo>
                    <a:pt x="2798064" y="723900"/>
                  </a:lnTo>
                  <a:lnTo>
                    <a:pt x="2758440" y="673100"/>
                  </a:lnTo>
                  <a:lnTo>
                    <a:pt x="2737103" y="635000"/>
                  </a:lnTo>
                  <a:lnTo>
                    <a:pt x="2717292" y="609600"/>
                  </a:lnTo>
                  <a:lnTo>
                    <a:pt x="2671572" y="558800"/>
                  </a:lnTo>
                  <a:lnTo>
                    <a:pt x="2648712" y="520700"/>
                  </a:lnTo>
                  <a:lnTo>
                    <a:pt x="2575560" y="444500"/>
                  </a:lnTo>
                  <a:lnTo>
                    <a:pt x="2523744" y="393700"/>
                  </a:lnTo>
                  <a:lnTo>
                    <a:pt x="2496312" y="368300"/>
                  </a:lnTo>
                  <a:lnTo>
                    <a:pt x="2441448" y="330200"/>
                  </a:lnTo>
                  <a:lnTo>
                    <a:pt x="2383535" y="279400"/>
                  </a:lnTo>
                  <a:lnTo>
                    <a:pt x="2353056" y="266700"/>
                  </a:lnTo>
                  <a:lnTo>
                    <a:pt x="2322576" y="241300"/>
                  </a:lnTo>
                  <a:lnTo>
                    <a:pt x="2261616" y="203200"/>
                  </a:lnTo>
                  <a:lnTo>
                    <a:pt x="2229612" y="190500"/>
                  </a:lnTo>
                  <a:lnTo>
                    <a:pt x="2165603" y="152400"/>
                  </a:lnTo>
                  <a:lnTo>
                    <a:pt x="2065019" y="114300"/>
                  </a:lnTo>
                  <a:lnTo>
                    <a:pt x="2029968" y="101600"/>
                  </a:lnTo>
                  <a:lnTo>
                    <a:pt x="1996440" y="88900"/>
                  </a:lnTo>
                  <a:lnTo>
                    <a:pt x="1961387" y="76200"/>
                  </a:lnTo>
                  <a:lnTo>
                    <a:pt x="1924812" y="63500"/>
                  </a:lnTo>
                  <a:lnTo>
                    <a:pt x="1889760" y="50800"/>
                  </a:lnTo>
                  <a:lnTo>
                    <a:pt x="1853184" y="50800"/>
                  </a:lnTo>
                  <a:lnTo>
                    <a:pt x="1816608" y="38100"/>
                  </a:lnTo>
                  <a:lnTo>
                    <a:pt x="1743456" y="25400"/>
                  </a:lnTo>
                  <a:lnTo>
                    <a:pt x="1705356" y="25400"/>
                  </a:lnTo>
                  <a:lnTo>
                    <a:pt x="1668780" y="12700"/>
                  </a:lnTo>
                  <a:lnTo>
                    <a:pt x="1783080" y="12700"/>
                  </a:lnTo>
                  <a:lnTo>
                    <a:pt x="1856232" y="38100"/>
                  </a:lnTo>
                  <a:lnTo>
                    <a:pt x="1892808" y="38100"/>
                  </a:lnTo>
                  <a:lnTo>
                    <a:pt x="1929384" y="50800"/>
                  </a:lnTo>
                  <a:lnTo>
                    <a:pt x="2104644" y="114300"/>
                  </a:lnTo>
                  <a:lnTo>
                    <a:pt x="2171700" y="139700"/>
                  </a:lnTo>
                  <a:lnTo>
                    <a:pt x="2299716" y="215900"/>
                  </a:lnTo>
                  <a:lnTo>
                    <a:pt x="2330196" y="228600"/>
                  </a:lnTo>
                  <a:lnTo>
                    <a:pt x="2360676" y="254000"/>
                  </a:lnTo>
                  <a:lnTo>
                    <a:pt x="2391156" y="266700"/>
                  </a:lnTo>
                  <a:lnTo>
                    <a:pt x="2478024" y="342900"/>
                  </a:lnTo>
                  <a:lnTo>
                    <a:pt x="2505456" y="368300"/>
                  </a:lnTo>
                  <a:lnTo>
                    <a:pt x="2532887" y="381000"/>
                  </a:lnTo>
                  <a:lnTo>
                    <a:pt x="2610612" y="457200"/>
                  </a:lnTo>
                  <a:lnTo>
                    <a:pt x="2634996" y="495300"/>
                  </a:lnTo>
                  <a:lnTo>
                    <a:pt x="2659380" y="520700"/>
                  </a:lnTo>
                  <a:lnTo>
                    <a:pt x="2727960" y="596900"/>
                  </a:lnTo>
                  <a:lnTo>
                    <a:pt x="2749296" y="635000"/>
                  </a:lnTo>
                  <a:lnTo>
                    <a:pt x="2770632" y="660400"/>
                  </a:lnTo>
                  <a:lnTo>
                    <a:pt x="2790444" y="685800"/>
                  </a:lnTo>
                  <a:lnTo>
                    <a:pt x="2808732" y="723900"/>
                  </a:lnTo>
                  <a:lnTo>
                    <a:pt x="2828544" y="749300"/>
                  </a:lnTo>
                  <a:lnTo>
                    <a:pt x="2862072" y="812800"/>
                  </a:lnTo>
                  <a:lnTo>
                    <a:pt x="2878835" y="850900"/>
                  </a:lnTo>
                  <a:lnTo>
                    <a:pt x="2894076" y="889000"/>
                  </a:lnTo>
                  <a:lnTo>
                    <a:pt x="2909316" y="914400"/>
                  </a:lnTo>
                  <a:lnTo>
                    <a:pt x="2936748" y="990600"/>
                  </a:lnTo>
                  <a:lnTo>
                    <a:pt x="2948940" y="1028700"/>
                  </a:lnTo>
                  <a:lnTo>
                    <a:pt x="2970276" y="1092200"/>
                  </a:lnTo>
                  <a:lnTo>
                    <a:pt x="2980944" y="1130300"/>
                  </a:lnTo>
                  <a:lnTo>
                    <a:pt x="2990087" y="1168400"/>
                  </a:lnTo>
                  <a:lnTo>
                    <a:pt x="3005328" y="1244600"/>
                  </a:lnTo>
                  <a:lnTo>
                    <a:pt x="3011424" y="1282700"/>
                  </a:lnTo>
                  <a:lnTo>
                    <a:pt x="3020568" y="1358900"/>
                  </a:lnTo>
                  <a:lnTo>
                    <a:pt x="3026664" y="1435100"/>
                  </a:lnTo>
                  <a:lnTo>
                    <a:pt x="3028187" y="1473200"/>
                  </a:lnTo>
                  <a:lnTo>
                    <a:pt x="3028187" y="1549400"/>
                  </a:lnTo>
                  <a:lnTo>
                    <a:pt x="3026664" y="1587500"/>
                  </a:lnTo>
                  <a:lnTo>
                    <a:pt x="3020568" y="1663700"/>
                  </a:lnTo>
                  <a:lnTo>
                    <a:pt x="3011424" y="1739900"/>
                  </a:lnTo>
                  <a:lnTo>
                    <a:pt x="3005328" y="1778000"/>
                  </a:lnTo>
                  <a:lnTo>
                    <a:pt x="2990087" y="1854200"/>
                  </a:lnTo>
                  <a:lnTo>
                    <a:pt x="2980944" y="1879600"/>
                  </a:lnTo>
                  <a:lnTo>
                    <a:pt x="2971800" y="1917700"/>
                  </a:lnTo>
                  <a:lnTo>
                    <a:pt x="2961132" y="1955800"/>
                  </a:lnTo>
                  <a:lnTo>
                    <a:pt x="2936748" y="2032000"/>
                  </a:lnTo>
                  <a:lnTo>
                    <a:pt x="2923032" y="2057400"/>
                  </a:lnTo>
                  <a:lnTo>
                    <a:pt x="2895600" y="2133600"/>
                  </a:lnTo>
                  <a:lnTo>
                    <a:pt x="2878835" y="2159000"/>
                  </a:lnTo>
                  <a:lnTo>
                    <a:pt x="2863596" y="2197100"/>
                  </a:lnTo>
                  <a:lnTo>
                    <a:pt x="2845308" y="2235200"/>
                  </a:lnTo>
                  <a:lnTo>
                    <a:pt x="2828544" y="2260600"/>
                  </a:lnTo>
                  <a:lnTo>
                    <a:pt x="2808732" y="2286000"/>
                  </a:lnTo>
                  <a:lnTo>
                    <a:pt x="2790444" y="2324100"/>
                  </a:lnTo>
                  <a:lnTo>
                    <a:pt x="2770632" y="2349500"/>
                  </a:lnTo>
                  <a:lnTo>
                    <a:pt x="2727960" y="2413000"/>
                  </a:lnTo>
                  <a:lnTo>
                    <a:pt x="2682240" y="2476500"/>
                  </a:lnTo>
                  <a:lnTo>
                    <a:pt x="2610612" y="2552700"/>
                  </a:lnTo>
                  <a:lnTo>
                    <a:pt x="2532887" y="2628900"/>
                  </a:lnTo>
                  <a:lnTo>
                    <a:pt x="2478024" y="2679700"/>
                  </a:lnTo>
                  <a:lnTo>
                    <a:pt x="2449068" y="2705100"/>
                  </a:lnTo>
                  <a:lnTo>
                    <a:pt x="2391156" y="2743200"/>
                  </a:lnTo>
                  <a:lnTo>
                    <a:pt x="2360676" y="2768600"/>
                  </a:lnTo>
                  <a:lnTo>
                    <a:pt x="2299716" y="2806700"/>
                  </a:lnTo>
                  <a:lnTo>
                    <a:pt x="2235708" y="2844800"/>
                  </a:lnTo>
                  <a:lnTo>
                    <a:pt x="2171700" y="2870200"/>
                  </a:lnTo>
                  <a:lnTo>
                    <a:pt x="2104644" y="2895600"/>
                  </a:lnTo>
                  <a:lnTo>
                    <a:pt x="2069592" y="2921000"/>
                  </a:lnTo>
                  <a:lnTo>
                    <a:pt x="1964435" y="2959100"/>
                  </a:lnTo>
                  <a:lnTo>
                    <a:pt x="1929384" y="2959100"/>
                  </a:lnTo>
                  <a:lnTo>
                    <a:pt x="1856232" y="2984500"/>
                  </a:lnTo>
                  <a:lnTo>
                    <a:pt x="1783080" y="2997200"/>
                  </a:lnTo>
                  <a:lnTo>
                    <a:pt x="1744980" y="2997200"/>
                  </a:lnTo>
                  <a:lnTo>
                    <a:pt x="1592580" y="3022600"/>
                  </a:lnTo>
                  <a:close/>
                </a:path>
                <a:path w="3028315" h="3022600">
                  <a:moveTo>
                    <a:pt x="1324356" y="2997200"/>
                  </a:moveTo>
                  <a:lnTo>
                    <a:pt x="1246632" y="2997200"/>
                  </a:lnTo>
                  <a:lnTo>
                    <a:pt x="1173480" y="2984500"/>
                  </a:lnTo>
                  <a:lnTo>
                    <a:pt x="1100328" y="2959100"/>
                  </a:lnTo>
                  <a:lnTo>
                    <a:pt x="1065276" y="2959100"/>
                  </a:lnTo>
                  <a:lnTo>
                    <a:pt x="1028700" y="2946400"/>
                  </a:lnTo>
                  <a:lnTo>
                    <a:pt x="993648" y="2933700"/>
                  </a:lnTo>
                  <a:lnTo>
                    <a:pt x="960119" y="2921000"/>
                  </a:lnTo>
                  <a:lnTo>
                    <a:pt x="925067" y="2895600"/>
                  </a:lnTo>
                  <a:lnTo>
                    <a:pt x="858012" y="2870200"/>
                  </a:lnTo>
                  <a:lnTo>
                    <a:pt x="794003" y="2844800"/>
                  </a:lnTo>
                  <a:lnTo>
                    <a:pt x="729996" y="2806700"/>
                  </a:lnTo>
                  <a:lnTo>
                    <a:pt x="669035" y="2768600"/>
                  </a:lnTo>
                  <a:lnTo>
                    <a:pt x="638556" y="2743200"/>
                  </a:lnTo>
                  <a:lnTo>
                    <a:pt x="580644" y="2705100"/>
                  </a:lnTo>
                  <a:lnTo>
                    <a:pt x="551687" y="2679700"/>
                  </a:lnTo>
                  <a:lnTo>
                    <a:pt x="496824" y="2628900"/>
                  </a:lnTo>
                  <a:lnTo>
                    <a:pt x="419100" y="2552700"/>
                  </a:lnTo>
                  <a:lnTo>
                    <a:pt x="370332" y="2501900"/>
                  </a:lnTo>
                  <a:lnTo>
                    <a:pt x="324612" y="2438400"/>
                  </a:lnTo>
                  <a:lnTo>
                    <a:pt x="301751" y="2413000"/>
                  </a:lnTo>
                  <a:lnTo>
                    <a:pt x="280416" y="2387600"/>
                  </a:lnTo>
                  <a:lnTo>
                    <a:pt x="259080" y="2349500"/>
                  </a:lnTo>
                  <a:lnTo>
                    <a:pt x="239267" y="2324100"/>
                  </a:lnTo>
                  <a:lnTo>
                    <a:pt x="219456" y="2286000"/>
                  </a:lnTo>
                  <a:lnTo>
                    <a:pt x="201167" y="2260600"/>
                  </a:lnTo>
                  <a:lnTo>
                    <a:pt x="184403" y="2235200"/>
                  </a:lnTo>
                  <a:lnTo>
                    <a:pt x="166116" y="2197100"/>
                  </a:lnTo>
                  <a:lnTo>
                    <a:pt x="150876" y="2159000"/>
                  </a:lnTo>
                  <a:lnTo>
                    <a:pt x="134112" y="2133600"/>
                  </a:lnTo>
                  <a:lnTo>
                    <a:pt x="106680" y="2057400"/>
                  </a:lnTo>
                  <a:lnTo>
                    <a:pt x="92964" y="2032000"/>
                  </a:lnTo>
                  <a:lnTo>
                    <a:pt x="68580" y="1955800"/>
                  </a:lnTo>
                  <a:lnTo>
                    <a:pt x="57912" y="1917700"/>
                  </a:lnTo>
                  <a:lnTo>
                    <a:pt x="48767" y="1879600"/>
                  </a:lnTo>
                  <a:lnTo>
                    <a:pt x="39624" y="1854200"/>
                  </a:lnTo>
                  <a:lnTo>
                    <a:pt x="24383" y="1778000"/>
                  </a:lnTo>
                  <a:lnTo>
                    <a:pt x="18287" y="1739900"/>
                  </a:lnTo>
                  <a:lnTo>
                    <a:pt x="4572" y="1625600"/>
                  </a:lnTo>
                  <a:lnTo>
                    <a:pt x="0" y="1511300"/>
                  </a:lnTo>
                  <a:lnTo>
                    <a:pt x="0" y="1498600"/>
                  </a:lnTo>
                  <a:lnTo>
                    <a:pt x="1524" y="1498600"/>
                  </a:lnTo>
                  <a:lnTo>
                    <a:pt x="1524" y="1511300"/>
                  </a:lnTo>
                  <a:lnTo>
                    <a:pt x="15240" y="1511300"/>
                  </a:lnTo>
                  <a:lnTo>
                    <a:pt x="15240" y="1549400"/>
                  </a:lnTo>
                  <a:lnTo>
                    <a:pt x="16764" y="1587500"/>
                  </a:lnTo>
                  <a:lnTo>
                    <a:pt x="22860" y="1663700"/>
                  </a:lnTo>
                  <a:lnTo>
                    <a:pt x="32003" y="1739900"/>
                  </a:lnTo>
                  <a:lnTo>
                    <a:pt x="38100" y="1778000"/>
                  </a:lnTo>
                  <a:lnTo>
                    <a:pt x="71628" y="1917700"/>
                  </a:lnTo>
                  <a:lnTo>
                    <a:pt x="92964" y="1993900"/>
                  </a:lnTo>
                  <a:lnTo>
                    <a:pt x="105156" y="2019300"/>
                  </a:lnTo>
                  <a:lnTo>
                    <a:pt x="132587" y="2095500"/>
                  </a:lnTo>
                  <a:lnTo>
                    <a:pt x="163067" y="2159000"/>
                  </a:lnTo>
                  <a:lnTo>
                    <a:pt x="178308" y="2184400"/>
                  </a:lnTo>
                  <a:lnTo>
                    <a:pt x="196596" y="2222500"/>
                  </a:lnTo>
                  <a:lnTo>
                    <a:pt x="213360" y="2247900"/>
                  </a:lnTo>
                  <a:lnTo>
                    <a:pt x="231648" y="2286000"/>
                  </a:lnTo>
                  <a:lnTo>
                    <a:pt x="251460" y="2311400"/>
                  </a:lnTo>
                  <a:lnTo>
                    <a:pt x="271272" y="2349500"/>
                  </a:lnTo>
                  <a:lnTo>
                    <a:pt x="291083" y="2374900"/>
                  </a:lnTo>
                  <a:lnTo>
                    <a:pt x="312419" y="2400300"/>
                  </a:lnTo>
                  <a:lnTo>
                    <a:pt x="335280" y="2438400"/>
                  </a:lnTo>
                  <a:lnTo>
                    <a:pt x="356616" y="2463800"/>
                  </a:lnTo>
                  <a:lnTo>
                    <a:pt x="381000" y="2489200"/>
                  </a:lnTo>
                  <a:lnTo>
                    <a:pt x="403860" y="2514600"/>
                  </a:lnTo>
                  <a:lnTo>
                    <a:pt x="429767" y="2540000"/>
                  </a:lnTo>
                  <a:lnTo>
                    <a:pt x="454151" y="2565400"/>
                  </a:lnTo>
                  <a:lnTo>
                    <a:pt x="505967" y="2616200"/>
                  </a:lnTo>
                  <a:lnTo>
                    <a:pt x="588264" y="2692400"/>
                  </a:lnTo>
                  <a:lnTo>
                    <a:pt x="617219" y="2705100"/>
                  </a:lnTo>
                  <a:lnTo>
                    <a:pt x="646176" y="2730500"/>
                  </a:lnTo>
                  <a:lnTo>
                    <a:pt x="676656" y="2755900"/>
                  </a:lnTo>
                  <a:lnTo>
                    <a:pt x="705612" y="2768600"/>
                  </a:lnTo>
                  <a:lnTo>
                    <a:pt x="737616" y="2794000"/>
                  </a:lnTo>
                  <a:lnTo>
                    <a:pt x="768096" y="2806700"/>
                  </a:lnTo>
                  <a:lnTo>
                    <a:pt x="800100" y="2832100"/>
                  </a:lnTo>
                  <a:lnTo>
                    <a:pt x="864108" y="2857500"/>
                  </a:lnTo>
                  <a:lnTo>
                    <a:pt x="931164" y="2895600"/>
                  </a:lnTo>
                  <a:lnTo>
                    <a:pt x="964692" y="2908300"/>
                  </a:lnTo>
                  <a:lnTo>
                    <a:pt x="999744" y="2921000"/>
                  </a:lnTo>
                  <a:lnTo>
                    <a:pt x="1033272" y="2933700"/>
                  </a:lnTo>
                  <a:lnTo>
                    <a:pt x="1068324" y="2933700"/>
                  </a:lnTo>
                  <a:lnTo>
                    <a:pt x="1104900" y="2946400"/>
                  </a:lnTo>
                  <a:lnTo>
                    <a:pt x="1139951" y="2959100"/>
                  </a:lnTo>
                  <a:lnTo>
                    <a:pt x="1176528" y="2971800"/>
                  </a:lnTo>
                  <a:lnTo>
                    <a:pt x="1249680" y="2984500"/>
                  </a:lnTo>
                  <a:lnTo>
                    <a:pt x="1286256" y="2984500"/>
                  </a:lnTo>
                  <a:lnTo>
                    <a:pt x="1324356" y="2997200"/>
                  </a:lnTo>
                  <a:close/>
                </a:path>
                <a:path w="3028315" h="3022600">
                  <a:moveTo>
                    <a:pt x="15240" y="1511300"/>
                  </a:moveTo>
                  <a:lnTo>
                    <a:pt x="1524" y="1511300"/>
                  </a:lnTo>
                  <a:lnTo>
                    <a:pt x="12192" y="1498600"/>
                  </a:lnTo>
                  <a:lnTo>
                    <a:pt x="15240" y="1498600"/>
                  </a:lnTo>
                  <a:lnTo>
                    <a:pt x="15240" y="1511300"/>
                  </a:lnTo>
                  <a:close/>
                </a:path>
                <a:path w="3028315" h="3022600">
                  <a:moveTo>
                    <a:pt x="1437132" y="3009900"/>
                  </a:moveTo>
                  <a:lnTo>
                    <a:pt x="1321308" y="3009900"/>
                  </a:lnTo>
                  <a:lnTo>
                    <a:pt x="1284732" y="2997200"/>
                  </a:lnTo>
                  <a:lnTo>
                    <a:pt x="1360932" y="2997200"/>
                  </a:lnTo>
                  <a:lnTo>
                    <a:pt x="1437132" y="300990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0255" y="3339083"/>
              <a:ext cx="167640" cy="1676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04694" y="1903047"/>
            <a:ext cx="58547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5" dirty="0">
                <a:latin typeface="Times New Roman"/>
                <a:cs typeface="Times New Roman"/>
              </a:rPr>
              <a:t>Bob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277355" y="3081527"/>
            <a:ext cx="3028315" cy="3025140"/>
            <a:chOff x="6277355" y="3081527"/>
            <a:chExt cx="3028315" cy="30251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78880" y="3083051"/>
              <a:ext cx="3023616" cy="30236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277355" y="3081527"/>
              <a:ext cx="3028315" cy="3022600"/>
            </a:xfrm>
            <a:custGeom>
              <a:avLst/>
              <a:gdLst/>
              <a:ahLst/>
              <a:cxnLst/>
              <a:rect l="l" t="t" r="r" b="b"/>
              <a:pathLst>
                <a:path w="3028315" h="3022600">
                  <a:moveTo>
                    <a:pt x="1744980" y="12700"/>
                  </a:moveTo>
                  <a:lnTo>
                    <a:pt x="1284732" y="12700"/>
                  </a:lnTo>
                  <a:lnTo>
                    <a:pt x="1321308" y="0"/>
                  </a:lnTo>
                  <a:lnTo>
                    <a:pt x="1668780" y="0"/>
                  </a:lnTo>
                  <a:lnTo>
                    <a:pt x="1744980" y="12700"/>
                  </a:lnTo>
                  <a:close/>
                </a:path>
                <a:path w="3028315" h="3022600">
                  <a:moveTo>
                    <a:pt x="1524" y="1511300"/>
                  </a:moveTo>
                  <a:lnTo>
                    <a:pt x="1524" y="1473200"/>
                  </a:lnTo>
                  <a:lnTo>
                    <a:pt x="3048" y="1435100"/>
                  </a:lnTo>
                  <a:lnTo>
                    <a:pt x="9144" y="1358900"/>
                  </a:lnTo>
                  <a:lnTo>
                    <a:pt x="18288" y="1282700"/>
                  </a:lnTo>
                  <a:lnTo>
                    <a:pt x="24383" y="1244600"/>
                  </a:lnTo>
                  <a:lnTo>
                    <a:pt x="39624" y="1168400"/>
                  </a:lnTo>
                  <a:lnTo>
                    <a:pt x="57912" y="1092200"/>
                  </a:lnTo>
                  <a:lnTo>
                    <a:pt x="68580" y="1054100"/>
                  </a:lnTo>
                  <a:lnTo>
                    <a:pt x="92964" y="990600"/>
                  </a:lnTo>
                  <a:lnTo>
                    <a:pt x="120396" y="914400"/>
                  </a:lnTo>
                  <a:lnTo>
                    <a:pt x="134112" y="889000"/>
                  </a:lnTo>
                  <a:lnTo>
                    <a:pt x="150876" y="850900"/>
                  </a:lnTo>
                  <a:lnTo>
                    <a:pt x="166116" y="812800"/>
                  </a:lnTo>
                  <a:lnTo>
                    <a:pt x="184404" y="787400"/>
                  </a:lnTo>
                  <a:lnTo>
                    <a:pt x="201167" y="749300"/>
                  </a:lnTo>
                  <a:lnTo>
                    <a:pt x="220980" y="723900"/>
                  </a:lnTo>
                  <a:lnTo>
                    <a:pt x="239267" y="685800"/>
                  </a:lnTo>
                  <a:lnTo>
                    <a:pt x="259080" y="660400"/>
                  </a:lnTo>
                  <a:lnTo>
                    <a:pt x="280416" y="635000"/>
                  </a:lnTo>
                  <a:lnTo>
                    <a:pt x="301751" y="596900"/>
                  </a:lnTo>
                  <a:lnTo>
                    <a:pt x="370332" y="520700"/>
                  </a:lnTo>
                  <a:lnTo>
                    <a:pt x="394716" y="495300"/>
                  </a:lnTo>
                  <a:lnTo>
                    <a:pt x="419100" y="457200"/>
                  </a:lnTo>
                  <a:lnTo>
                    <a:pt x="496824" y="381000"/>
                  </a:lnTo>
                  <a:lnTo>
                    <a:pt x="524256" y="368300"/>
                  </a:lnTo>
                  <a:lnTo>
                    <a:pt x="551688" y="342900"/>
                  </a:lnTo>
                  <a:lnTo>
                    <a:pt x="638556" y="266700"/>
                  </a:lnTo>
                  <a:lnTo>
                    <a:pt x="669036" y="254000"/>
                  </a:lnTo>
                  <a:lnTo>
                    <a:pt x="699516" y="228600"/>
                  </a:lnTo>
                  <a:lnTo>
                    <a:pt x="760476" y="190500"/>
                  </a:lnTo>
                  <a:lnTo>
                    <a:pt x="792480" y="177800"/>
                  </a:lnTo>
                  <a:lnTo>
                    <a:pt x="826008" y="165100"/>
                  </a:lnTo>
                  <a:lnTo>
                    <a:pt x="858012" y="139700"/>
                  </a:lnTo>
                  <a:lnTo>
                    <a:pt x="925067" y="114300"/>
                  </a:lnTo>
                  <a:lnTo>
                    <a:pt x="960120" y="101600"/>
                  </a:lnTo>
                  <a:lnTo>
                    <a:pt x="993648" y="88900"/>
                  </a:lnTo>
                  <a:lnTo>
                    <a:pt x="1063751" y="63500"/>
                  </a:lnTo>
                  <a:lnTo>
                    <a:pt x="1136904" y="38100"/>
                  </a:lnTo>
                  <a:lnTo>
                    <a:pt x="1173480" y="38100"/>
                  </a:lnTo>
                  <a:lnTo>
                    <a:pt x="1246632" y="12700"/>
                  </a:lnTo>
                  <a:lnTo>
                    <a:pt x="1360932" y="12700"/>
                  </a:lnTo>
                  <a:lnTo>
                    <a:pt x="1324356" y="25400"/>
                  </a:lnTo>
                  <a:lnTo>
                    <a:pt x="1249680" y="25400"/>
                  </a:lnTo>
                  <a:lnTo>
                    <a:pt x="1176528" y="50800"/>
                  </a:lnTo>
                  <a:lnTo>
                    <a:pt x="1139951" y="50800"/>
                  </a:lnTo>
                  <a:lnTo>
                    <a:pt x="1104900" y="63500"/>
                  </a:lnTo>
                  <a:lnTo>
                    <a:pt x="1068324" y="76200"/>
                  </a:lnTo>
                  <a:lnTo>
                    <a:pt x="1033272" y="88900"/>
                  </a:lnTo>
                  <a:lnTo>
                    <a:pt x="999744" y="101600"/>
                  </a:lnTo>
                  <a:lnTo>
                    <a:pt x="964692" y="114300"/>
                  </a:lnTo>
                  <a:lnTo>
                    <a:pt x="864108" y="152400"/>
                  </a:lnTo>
                  <a:lnTo>
                    <a:pt x="768096" y="203200"/>
                  </a:lnTo>
                  <a:lnTo>
                    <a:pt x="737616" y="228600"/>
                  </a:lnTo>
                  <a:lnTo>
                    <a:pt x="676656" y="266700"/>
                  </a:lnTo>
                  <a:lnTo>
                    <a:pt x="646176" y="279400"/>
                  </a:lnTo>
                  <a:lnTo>
                    <a:pt x="588264" y="330200"/>
                  </a:lnTo>
                  <a:lnTo>
                    <a:pt x="533400" y="368300"/>
                  </a:lnTo>
                  <a:lnTo>
                    <a:pt x="505967" y="393700"/>
                  </a:lnTo>
                  <a:lnTo>
                    <a:pt x="454151" y="444500"/>
                  </a:lnTo>
                  <a:lnTo>
                    <a:pt x="381000" y="520700"/>
                  </a:lnTo>
                  <a:lnTo>
                    <a:pt x="358140" y="558800"/>
                  </a:lnTo>
                  <a:lnTo>
                    <a:pt x="312420" y="609600"/>
                  </a:lnTo>
                  <a:lnTo>
                    <a:pt x="291083" y="635000"/>
                  </a:lnTo>
                  <a:lnTo>
                    <a:pt x="231648" y="723900"/>
                  </a:lnTo>
                  <a:lnTo>
                    <a:pt x="213360" y="762000"/>
                  </a:lnTo>
                  <a:lnTo>
                    <a:pt x="163067" y="850900"/>
                  </a:lnTo>
                  <a:lnTo>
                    <a:pt x="132588" y="927100"/>
                  </a:lnTo>
                  <a:lnTo>
                    <a:pt x="118872" y="952500"/>
                  </a:lnTo>
                  <a:lnTo>
                    <a:pt x="82296" y="1066800"/>
                  </a:lnTo>
                  <a:lnTo>
                    <a:pt x="53340" y="1168400"/>
                  </a:lnTo>
                  <a:lnTo>
                    <a:pt x="38100" y="1244600"/>
                  </a:lnTo>
                  <a:lnTo>
                    <a:pt x="32004" y="1282700"/>
                  </a:lnTo>
                  <a:lnTo>
                    <a:pt x="22860" y="1358900"/>
                  </a:lnTo>
                  <a:lnTo>
                    <a:pt x="16764" y="1435100"/>
                  </a:lnTo>
                  <a:lnTo>
                    <a:pt x="15240" y="1473200"/>
                  </a:lnTo>
                  <a:lnTo>
                    <a:pt x="15240" y="1498600"/>
                  </a:lnTo>
                  <a:lnTo>
                    <a:pt x="12192" y="1498600"/>
                  </a:lnTo>
                  <a:lnTo>
                    <a:pt x="1524" y="1511300"/>
                  </a:lnTo>
                  <a:close/>
                </a:path>
                <a:path w="3028315" h="3022600">
                  <a:moveTo>
                    <a:pt x="1856232" y="38100"/>
                  </a:moveTo>
                  <a:lnTo>
                    <a:pt x="1780032" y="38100"/>
                  </a:lnTo>
                  <a:lnTo>
                    <a:pt x="1743456" y="25400"/>
                  </a:lnTo>
                  <a:lnTo>
                    <a:pt x="1705356" y="25400"/>
                  </a:lnTo>
                  <a:lnTo>
                    <a:pt x="1668780" y="12700"/>
                  </a:lnTo>
                  <a:lnTo>
                    <a:pt x="1783080" y="12700"/>
                  </a:lnTo>
                  <a:lnTo>
                    <a:pt x="1856232" y="38100"/>
                  </a:lnTo>
                  <a:close/>
                </a:path>
                <a:path w="3028315" h="3022600">
                  <a:moveTo>
                    <a:pt x="1744980" y="3009900"/>
                  </a:moveTo>
                  <a:lnTo>
                    <a:pt x="1591056" y="3009900"/>
                  </a:lnTo>
                  <a:lnTo>
                    <a:pt x="1743456" y="2984500"/>
                  </a:lnTo>
                  <a:lnTo>
                    <a:pt x="1780032" y="2984500"/>
                  </a:lnTo>
                  <a:lnTo>
                    <a:pt x="1853184" y="2971800"/>
                  </a:lnTo>
                  <a:lnTo>
                    <a:pt x="1889760" y="2959100"/>
                  </a:lnTo>
                  <a:lnTo>
                    <a:pt x="1924812" y="2946400"/>
                  </a:lnTo>
                  <a:lnTo>
                    <a:pt x="1994916" y="2933700"/>
                  </a:lnTo>
                  <a:lnTo>
                    <a:pt x="2065020" y="2908300"/>
                  </a:lnTo>
                  <a:lnTo>
                    <a:pt x="2098548" y="2895600"/>
                  </a:lnTo>
                  <a:lnTo>
                    <a:pt x="2132076" y="2870200"/>
                  </a:lnTo>
                  <a:lnTo>
                    <a:pt x="2164080" y="2857500"/>
                  </a:lnTo>
                  <a:lnTo>
                    <a:pt x="2197608" y="2844800"/>
                  </a:lnTo>
                  <a:lnTo>
                    <a:pt x="2229612" y="2819400"/>
                  </a:lnTo>
                  <a:lnTo>
                    <a:pt x="2261616" y="2806700"/>
                  </a:lnTo>
                  <a:lnTo>
                    <a:pt x="2292096" y="2794000"/>
                  </a:lnTo>
                  <a:lnTo>
                    <a:pt x="2383536" y="2730500"/>
                  </a:lnTo>
                  <a:lnTo>
                    <a:pt x="2412492" y="2705100"/>
                  </a:lnTo>
                  <a:lnTo>
                    <a:pt x="2439924" y="2692400"/>
                  </a:lnTo>
                  <a:lnTo>
                    <a:pt x="2468880" y="2667000"/>
                  </a:lnTo>
                  <a:lnTo>
                    <a:pt x="2523744" y="2616200"/>
                  </a:lnTo>
                  <a:lnTo>
                    <a:pt x="2575560" y="2565400"/>
                  </a:lnTo>
                  <a:lnTo>
                    <a:pt x="2648712" y="2489200"/>
                  </a:lnTo>
                  <a:lnTo>
                    <a:pt x="2694432" y="2438400"/>
                  </a:lnTo>
                  <a:lnTo>
                    <a:pt x="2737104" y="2374900"/>
                  </a:lnTo>
                  <a:lnTo>
                    <a:pt x="2758440" y="2349500"/>
                  </a:lnTo>
                  <a:lnTo>
                    <a:pt x="2778252" y="2311400"/>
                  </a:lnTo>
                  <a:lnTo>
                    <a:pt x="2798064" y="2286000"/>
                  </a:lnTo>
                  <a:lnTo>
                    <a:pt x="2816352" y="2247900"/>
                  </a:lnTo>
                  <a:lnTo>
                    <a:pt x="2866644" y="2159000"/>
                  </a:lnTo>
                  <a:lnTo>
                    <a:pt x="2897124" y="2095500"/>
                  </a:lnTo>
                  <a:lnTo>
                    <a:pt x="2910840" y="2057400"/>
                  </a:lnTo>
                  <a:lnTo>
                    <a:pt x="2923032" y="2019300"/>
                  </a:lnTo>
                  <a:lnTo>
                    <a:pt x="2947416" y="1955800"/>
                  </a:lnTo>
                  <a:lnTo>
                    <a:pt x="2958084" y="1917700"/>
                  </a:lnTo>
                  <a:lnTo>
                    <a:pt x="2976372" y="1841500"/>
                  </a:lnTo>
                  <a:lnTo>
                    <a:pt x="2983992" y="1816100"/>
                  </a:lnTo>
                  <a:lnTo>
                    <a:pt x="2991612" y="1778000"/>
                  </a:lnTo>
                  <a:lnTo>
                    <a:pt x="2997708" y="1739900"/>
                  </a:lnTo>
                  <a:lnTo>
                    <a:pt x="3006852" y="1663700"/>
                  </a:lnTo>
                  <a:lnTo>
                    <a:pt x="3012948" y="1587500"/>
                  </a:lnTo>
                  <a:lnTo>
                    <a:pt x="3014472" y="1549400"/>
                  </a:lnTo>
                  <a:lnTo>
                    <a:pt x="3014472" y="1473200"/>
                  </a:lnTo>
                  <a:lnTo>
                    <a:pt x="3012948" y="1435100"/>
                  </a:lnTo>
                  <a:lnTo>
                    <a:pt x="3006852" y="1358900"/>
                  </a:lnTo>
                  <a:lnTo>
                    <a:pt x="2997708" y="1282700"/>
                  </a:lnTo>
                  <a:lnTo>
                    <a:pt x="2991612" y="1244600"/>
                  </a:lnTo>
                  <a:lnTo>
                    <a:pt x="2976372" y="1168400"/>
                  </a:lnTo>
                  <a:lnTo>
                    <a:pt x="2958084" y="1092200"/>
                  </a:lnTo>
                  <a:lnTo>
                    <a:pt x="2947416" y="1066800"/>
                  </a:lnTo>
                  <a:lnTo>
                    <a:pt x="2910840" y="952500"/>
                  </a:lnTo>
                  <a:lnTo>
                    <a:pt x="2897124" y="927100"/>
                  </a:lnTo>
                  <a:lnTo>
                    <a:pt x="2881884" y="889000"/>
                  </a:lnTo>
                  <a:lnTo>
                    <a:pt x="2866644" y="863600"/>
                  </a:lnTo>
                  <a:lnTo>
                    <a:pt x="2849880" y="825500"/>
                  </a:lnTo>
                  <a:lnTo>
                    <a:pt x="2816352" y="762000"/>
                  </a:lnTo>
                  <a:lnTo>
                    <a:pt x="2798064" y="723900"/>
                  </a:lnTo>
                  <a:lnTo>
                    <a:pt x="2758440" y="673100"/>
                  </a:lnTo>
                  <a:lnTo>
                    <a:pt x="2738628" y="635000"/>
                  </a:lnTo>
                  <a:lnTo>
                    <a:pt x="2717292" y="609600"/>
                  </a:lnTo>
                  <a:lnTo>
                    <a:pt x="2671572" y="558800"/>
                  </a:lnTo>
                  <a:lnTo>
                    <a:pt x="2648712" y="520700"/>
                  </a:lnTo>
                  <a:lnTo>
                    <a:pt x="2575560" y="444500"/>
                  </a:lnTo>
                  <a:lnTo>
                    <a:pt x="2523744" y="393700"/>
                  </a:lnTo>
                  <a:lnTo>
                    <a:pt x="2496312" y="368300"/>
                  </a:lnTo>
                  <a:lnTo>
                    <a:pt x="2441448" y="330200"/>
                  </a:lnTo>
                  <a:lnTo>
                    <a:pt x="2383536" y="279400"/>
                  </a:lnTo>
                  <a:lnTo>
                    <a:pt x="2353056" y="266700"/>
                  </a:lnTo>
                  <a:lnTo>
                    <a:pt x="2322576" y="241300"/>
                  </a:lnTo>
                  <a:lnTo>
                    <a:pt x="2261616" y="203200"/>
                  </a:lnTo>
                  <a:lnTo>
                    <a:pt x="2229612" y="190500"/>
                  </a:lnTo>
                  <a:lnTo>
                    <a:pt x="2165604" y="152400"/>
                  </a:lnTo>
                  <a:lnTo>
                    <a:pt x="2065020" y="114300"/>
                  </a:lnTo>
                  <a:lnTo>
                    <a:pt x="2029968" y="101600"/>
                  </a:lnTo>
                  <a:lnTo>
                    <a:pt x="1996440" y="88900"/>
                  </a:lnTo>
                  <a:lnTo>
                    <a:pt x="1961388" y="76200"/>
                  </a:lnTo>
                  <a:lnTo>
                    <a:pt x="1924812" y="63500"/>
                  </a:lnTo>
                  <a:lnTo>
                    <a:pt x="1889760" y="50800"/>
                  </a:lnTo>
                  <a:lnTo>
                    <a:pt x="1853184" y="50800"/>
                  </a:lnTo>
                  <a:lnTo>
                    <a:pt x="1816608" y="38100"/>
                  </a:lnTo>
                  <a:lnTo>
                    <a:pt x="1892808" y="38100"/>
                  </a:lnTo>
                  <a:lnTo>
                    <a:pt x="1929384" y="50800"/>
                  </a:lnTo>
                  <a:lnTo>
                    <a:pt x="2104644" y="114300"/>
                  </a:lnTo>
                  <a:lnTo>
                    <a:pt x="2171700" y="139700"/>
                  </a:lnTo>
                  <a:lnTo>
                    <a:pt x="2299716" y="215900"/>
                  </a:lnTo>
                  <a:lnTo>
                    <a:pt x="2330196" y="228600"/>
                  </a:lnTo>
                  <a:lnTo>
                    <a:pt x="2360676" y="254000"/>
                  </a:lnTo>
                  <a:lnTo>
                    <a:pt x="2391156" y="266700"/>
                  </a:lnTo>
                  <a:lnTo>
                    <a:pt x="2478024" y="342900"/>
                  </a:lnTo>
                  <a:lnTo>
                    <a:pt x="2505456" y="368300"/>
                  </a:lnTo>
                  <a:lnTo>
                    <a:pt x="2532888" y="381000"/>
                  </a:lnTo>
                  <a:lnTo>
                    <a:pt x="2610612" y="457200"/>
                  </a:lnTo>
                  <a:lnTo>
                    <a:pt x="2634996" y="495300"/>
                  </a:lnTo>
                  <a:lnTo>
                    <a:pt x="2659380" y="520700"/>
                  </a:lnTo>
                  <a:lnTo>
                    <a:pt x="2727960" y="596900"/>
                  </a:lnTo>
                  <a:lnTo>
                    <a:pt x="2749296" y="635000"/>
                  </a:lnTo>
                  <a:lnTo>
                    <a:pt x="2770632" y="660400"/>
                  </a:lnTo>
                  <a:lnTo>
                    <a:pt x="2790444" y="685800"/>
                  </a:lnTo>
                  <a:lnTo>
                    <a:pt x="2808732" y="723900"/>
                  </a:lnTo>
                  <a:lnTo>
                    <a:pt x="2828544" y="749300"/>
                  </a:lnTo>
                  <a:lnTo>
                    <a:pt x="2862072" y="812800"/>
                  </a:lnTo>
                  <a:lnTo>
                    <a:pt x="2878836" y="850900"/>
                  </a:lnTo>
                  <a:lnTo>
                    <a:pt x="2894076" y="889000"/>
                  </a:lnTo>
                  <a:lnTo>
                    <a:pt x="2909316" y="914400"/>
                  </a:lnTo>
                  <a:lnTo>
                    <a:pt x="2936748" y="990600"/>
                  </a:lnTo>
                  <a:lnTo>
                    <a:pt x="2948940" y="1028700"/>
                  </a:lnTo>
                  <a:lnTo>
                    <a:pt x="2970276" y="1092200"/>
                  </a:lnTo>
                  <a:lnTo>
                    <a:pt x="2980944" y="1130300"/>
                  </a:lnTo>
                  <a:lnTo>
                    <a:pt x="2990088" y="1168400"/>
                  </a:lnTo>
                  <a:lnTo>
                    <a:pt x="3005328" y="1244600"/>
                  </a:lnTo>
                  <a:lnTo>
                    <a:pt x="3011424" y="1282700"/>
                  </a:lnTo>
                  <a:lnTo>
                    <a:pt x="3020568" y="1358900"/>
                  </a:lnTo>
                  <a:lnTo>
                    <a:pt x="3026664" y="1435100"/>
                  </a:lnTo>
                  <a:lnTo>
                    <a:pt x="3028188" y="1473200"/>
                  </a:lnTo>
                  <a:lnTo>
                    <a:pt x="3028188" y="1549400"/>
                  </a:lnTo>
                  <a:lnTo>
                    <a:pt x="3026664" y="1587500"/>
                  </a:lnTo>
                  <a:lnTo>
                    <a:pt x="3020568" y="1663700"/>
                  </a:lnTo>
                  <a:lnTo>
                    <a:pt x="3011424" y="1739900"/>
                  </a:lnTo>
                  <a:lnTo>
                    <a:pt x="3005328" y="1778000"/>
                  </a:lnTo>
                  <a:lnTo>
                    <a:pt x="2990088" y="1854200"/>
                  </a:lnTo>
                  <a:lnTo>
                    <a:pt x="2971800" y="1917700"/>
                  </a:lnTo>
                  <a:lnTo>
                    <a:pt x="2961132" y="1955800"/>
                  </a:lnTo>
                  <a:lnTo>
                    <a:pt x="2936748" y="2032000"/>
                  </a:lnTo>
                  <a:lnTo>
                    <a:pt x="2923032" y="2057400"/>
                  </a:lnTo>
                  <a:lnTo>
                    <a:pt x="2895600" y="2133600"/>
                  </a:lnTo>
                  <a:lnTo>
                    <a:pt x="2878836" y="2159000"/>
                  </a:lnTo>
                  <a:lnTo>
                    <a:pt x="2863596" y="2197100"/>
                  </a:lnTo>
                  <a:lnTo>
                    <a:pt x="2845308" y="2235200"/>
                  </a:lnTo>
                  <a:lnTo>
                    <a:pt x="2828544" y="2260600"/>
                  </a:lnTo>
                  <a:lnTo>
                    <a:pt x="2808732" y="2286000"/>
                  </a:lnTo>
                  <a:lnTo>
                    <a:pt x="2790444" y="2324100"/>
                  </a:lnTo>
                  <a:lnTo>
                    <a:pt x="2770632" y="2349500"/>
                  </a:lnTo>
                  <a:lnTo>
                    <a:pt x="2727960" y="2413000"/>
                  </a:lnTo>
                  <a:lnTo>
                    <a:pt x="2682240" y="2476500"/>
                  </a:lnTo>
                  <a:lnTo>
                    <a:pt x="2610612" y="2552700"/>
                  </a:lnTo>
                  <a:lnTo>
                    <a:pt x="2532888" y="2628900"/>
                  </a:lnTo>
                  <a:lnTo>
                    <a:pt x="2478024" y="2679700"/>
                  </a:lnTo>
                  <a:lnTo>
                    <a:pt x="2449068" y="2705100"/>
                  </a:lnTo>
                  <a:lnTo>
                    <a:pt x="2391156" y="2743200"/>
                  </a:lnTo>
                  <a:lnTo>
                    <a:pt x="2360676" y="2768600"/>
                  </a:lnTo>
                  <a:lnTo>
                    <a:pt x="2299716" y="2806700"/>
                  </a:lnTo>
                  <a:lnTo>
                    <a:pt x="2235708" y="2832100"/>
                  </a:lnTo>
                  <a:lnTo>
                    <a:pt x="2203704" y="2857500"/>
                  </a:lnTo>
                  <a:lnTo>
                    <a:pt x="2171700" y="2870200"/>
                  </a:lnTo>
                  <a:lnTo>
                    <a:pt x="2104644" y="2895600"/>
                  </a:lnTo>
                  <a:lnTo>
                    <a:pt x="2034540" y="2933700"/>
                  </a:lnTo>
                  <a:lnTo>
                    <a:pt x="1964436" y="2959100"/>
                  </a:lnTo>
                  <a:lnTo>
                    <a:pt x="1929384" y="2959100"/>
                  </a:lnTo>
                  <a:lnTo>
                    <a:pt x="1856232" y="2984500"/>
                  </a:lnTo>
                  <a:lnTo>
                    <a:pt x="1783080" y="2997200"/>
                  </a:lnTo>
                  <a:lnTo>
                    <a:pt x="1744980" y="3009900"/>
                  </a:lnTo>
                  <a:close/>
                </a:path>
                <a:path w="3028315" h="3022600">
                  <a:moveTo>
                    <a:pt x="1437132" y="3009900"/>
                  </a:moveTo>
                  <a:lnTo>
                    <a:pt x="1284732" y="3009900"/>
                  </a:lnTo>
                  <a:lnTo>
                    <a:pt x="1246632" y="2997200"/>
                  </a:lnTo>
                  <a:lnTo>
                    <a:pt x="1173480" y="2984500"/>
                  </a:lnTo>
                  <a:lnTo>
                    <a:pt x="1100328" y="2959100"/>
                  </a:lnTo>
                  <a:lnTo>
                    <a:pt x="1065276" y="2959100"/>
                  </a:lnTo>
                  <a:lnTo>
                    <a:pt x="1028700" y="2946400"/>
                  </a:lnTo>
                  <a:lnTo>
                    <a:pt x="993648" y="2933700"/>
                  </a:lnTo>
                  <a:lnTo>
                    <a:pt x="960120" y="2921000"/>
                  </a:lnTo>
                  <a:lnTo>
                    <a:pt x="925067" y="2895600"/>
                  </a:lnTo>
                  <a:lnTo>
                    <a:pt x="858012" y="2870200"/>
                  </a:lnTo>
                  <a:lnTo>
                    <a:pt x="794004" y="2844800"/>
                  </a:lnTo>
                  <a:lnTo>
                    <a:pt x="729996" y="2806700"/>
                  </a:lnTo>
                  <a:lnTo>
                    <a:pt x="669036" y="2768600"/>
                  </a:lnTo>
                  <a:lnTo>
                    <a:pt x="638556" y="2743200"/>
                  </a:lnTo>
                  <a:lnTo>
                    <a:pt x="580644" y="2705100"/>
                  </a:lnTo>
                  <a:lnTo>
                    <a:pt x="551688" y="2679700"/>
                  </a:lnTo>
                  <a:lnTo>
                    <a:pt x="496824" y="2628900"/>
                  </a:lnTo>
                  <a:lnTo>
                    <a:pt x="419100" y="2552700"/>
                  </a:lnTo>
                  <a:lnTo>
                    <a:pt x="370332" y="2501900"/>
                  </a:lnTo>
                  <a:lnTo>
                    <a:pt x="301751" y="2413000"/>
                  </a:lnTo>
                  <a:lnTo>
                    <a:pt x="259080" y="2349500"/>
                  </a:lnTo>
                  <a:lnTo>
                    <a:pt x="239267" y="2324100"/>
                  </a:lnTo>
                  <a:lnTo>
                    <a:pt x="220980" y="2286000"/>
                  </a:lnTo>
                  <a:lnTo>
                    <a:pt x="201167" y="2260600"/>
                  </a:lnTo>
                  <a:lnTo>
                    <a:pt x="184404" y="2235200"/>
                  </a:lnTo>
                  <a:lnTo>
                    <a:pt x="166116" y="2197100"/>
                  </a:lnTo>
                  <a:lnTo>
                    <a:pt x="150876" y="2159000"/>
                  </a:lnTo>
                  <a:lnTo>
                    <a:pt x="134112" y="2133600"/>
                  </a:lnTo>
                  <a:lnTo>
                    <a:pt x="106680" y="2057400"/>
                  </a:lnTo>
                  <a:lnTo>
                    <a:pt x="92964" y="2032000"/>
                  </a:lnTo>
                  <a:lnTo>
                    <a:pt x="68580" y="1955800"/>
                  </a:lnTo>
                  <a:lnTo>
                    <a:pt x="57912" y="1917700"/>
                  </a:lnTo>
                  <a:lnTo>
                    <a:pt x="39624" y="1854200"/>
                  </a:lnTo>
                  <a:lnTo>
                    <a:pt x="24383" y="1778000"/>
                  </a:lnTo>
                  <a:lnTo>
                    <a:pt x="18288" y="1739900"/>
                  </a:lnTo>
                  <a:lnTo>
                    <a:pt x="4572" y="1625600"/>
                  </a:lnTo>
                  <a:lnTo>
                    <a:pt x="0" y="1511300"/>
                  </a:lnTo>
                  <a:lnTo>
                    <a:pt x="0" y="1498600"/>
                  </a:lnTo>
                  <a:lnTo>
                    <a:pt x="1524" y="1498600"/>
                  </a:lnTo>
                  <a:lnTo>
                    <a:pt x="1524" y="1511300"/>
                  </a:lnTo>
                  <a:lnTo>
                    <a:pt x="15240" y="1511300"/>
                  </a:lnTo>
                  <a:lnTo>
                    <a:pt x="15240" y="1549400"/>
                  </a:lnTo>
                  <a:lnTo>
                    <a:pt x="16764" y="1587500"/>
                  </a:lnTo>
                  <a:lnTo>
                    <a:pt x="22860" y="1663700"/>
                  </a:lnTo>
                  <a:lnTo>
                    <a:pt x="32004" y="1739900"/>
                  </a:lnTo>
                  <a:lnTo>
                    <a:pt x="38100" y="1778000"/>
                  </a:lnTo>
                  <a:lnTo>
                    <a:pt x="71628" y="1917700"/>
                  </a:lnTo>
                  <a:lnTo>
                    <a:pt x="92964" y="1993900"/>
                  </a:lnTo>
                  <a:lnTo>
                    <a:pt x="105156" y="2019300"/>
                  </a:lnTo>
                  <a:lnTo>
                    <a:pt x="132588" y="2095500"/>
                  </a:lnTo>
                  <a:lnTo>
                    <a:pt x="163067" y="2159000"/>
                  </a:lnTo>
                  <a:lnTo>
                    <a:pt x="178308" y="2184400"/>
                  </a:lnTo>
                  <a:lnTo>
                    <a:pt x="196596" y="2222500"/>
                  </a:lnTo>
                  <a:lnTo>
                    <a:pt x="213360" y="2247900"/>
                  </a:lnTo>
                  <a:lnTo>
                    <a:pt x="231648" y="2286000"/>
                  </a:lnTo>
                  <a:lnTo>
                    <a:pt x="251460" y="2311400"/>
                  </a:lnTo>
                  <a:lnTo>
                    <a:pt x="271272" y="2349500"/>
                  </a:lnTo>
                  <a:lnTo>
                    <a:pt x="291083" y="2374900"/>
                  </a:lnTo>
                  <a:lnTo>
                    <a:pt x="312420" y="2400300"/>
                  </a:lnTo>
                  <a:lnTo>
                    <a:pt x="335280" y="2438400"/>
                  </a:lnTo>
                  <a:lnTo>
                    <a:pt x="403860" y="2514600"/>
                  </a:lnTo>
                  <a:lnTo>
                    <a:pt x="429767" y="2540000"/>
                  </a:lnTo>
                  <a:lnTo>
                    <a:pt x="454151" y="2565400"/>
                  </a:lnTo>
                  <a:lnTo>
                    <a:pt x="505967" y="2616200"/>
                  </a:lnTo>
                  <a:lnTo>
                    <a:pt x="588264" y="2692400"/>
                  </a:lnTo>
                  <a:lnTo>
                    <a:pt x="617220" y="2705100"/>
                  </a:lnTo>
                  <a:lnTo>
                    <a:pt x="646176" y="2730500"/>
                  </a:lnTo>
                  <a:lnTo>
                    <a:pt x="676656" y="2755900"/>
                  </a:lnTo>
                  <a:lnTo>
                    <a:pt x="705612" y="2768600"/>
                  </a:lnTo>
                  <a:lnTo>
                    <a:pt x="737616" y="2794000"/>
                  </a:lnTo>
                  <a:lnTo>
                    <a:pt x="768096" y="2806700"/>
                  </a:lnTo>
                  <a:lnTo>
                    <a:pt x="800100" y="2819400"/>
                  </a:lnTo>
                  <a:lnTo>
                    <a:pt x="832104" y="2844800"/>
                  </a:lnTo>
                  <a:lnTo>
                    <a:pt x="864108" y="2857500"/>
                  </a:lnTo>
                  <a:lnTo>
                    <a:pt x="931164" y="2895600"/>
                  </a:lnTo>
                  <a:lnTo>
                    <a:pt x="964692" y="2908300"/>
                  </a:lnTo>
                  <a:lnTo>
                    <a:pt x="999744" y="2921000"/>
                  </a:lnTo>
                  <a:lnTo>
                    <a:pt x="1033272" y="2933700"/>
                  </a:lnTo>
                  <a:lnTo>
                    <a:pt x="1068324" y="2933700"/>
                  </a:lnTo>
                  <a:lnTo>
                    <a:pt x="1104900" y="2946400"/>
                  </a:lnTo>
                  <a:lnTo>
                    <a:pt x="1139951" y="2959100"/>
                  </a:lnTo>
                  <a:lnTo>
                    <a:pt x="1176528" y="2971800"/>
                  </a:lnTo>
                  <a:lnTo>
                    <a:pt x="1249680" y="2984500"/>
                  </a:lnTo>
                  <a:lnTo>
                    <a:pt x="1286256" y="2984500"/>
                  </a:lnTo>
                  <a:lnTo>
                    <a:pt x="1324356" y="2997200"/>
                  </a:lnTo>
                  <a:lnTo>
                    <a:pt x="1360932" y="2997200"/>
                  </a:lnTo>
                  <a:lnTo>
                    <a:pt x="1437132" y="3009900"/>
                  </a:lnTo>
                  <a:close/>
                </a:path>
                <a:path w="3028315" h="3022600">
                  <a:moveTo>
                    <a:pt x="15240" y="1511300"/>
                  </a:moveTo>
                  <a:lnTo>
                    <a:pt x="1524" y="1511300"/>
                  </a:lnTo>
                  <a:lnTo>
                    <a:pt x="12192" y="1498600"/>
                  </a:lnTo>
                  <a:lnTo>
                    <a:pt x="15240" y="1498600"/>
                  </a:lnTo>
                  <a:lnTo>
                    <a:pt x="15240" y="1511300"/>
                  </a:lnTo>
                  <a:close/>
                </a:path>
                <a:path w="3028315" h="3022600">
                  <a:moveTo>
                    <a:pt x="1592580" y="3022600"/>
                  </a:moveTo>
                  <a:lnTo>
                    <a:pt x="1399032" y="3022600"/>
                  </a:lnTo>
                  <a:lnTo>
                    <a:pt x="1359408" y="3009900"/>
                  </a:lnTo>
                  <a:lnTo>
                    <a:pt x="1668780" y="3009900"/>
                  </a:lnTo>
                  <a:lnTo>
                    <a:pt x="1592580" y="3022600"/>
                  </a:lnTo>
                  <a:close/>
                </a:path>
              </a:pathLst>
            </a:custGeom>
            <a:solidFill>
              <a:srgbClr val="FFC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8392" y="4511039"/>
              <a:ext cx="167640" cy="16764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527997" y="5670367"/>
            <a:ext cx="753110" cy="4279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650" spc="-10" dirty="0">
                <a:latin typeface="Times New Roman"/>
                <a:cs typeface="Times New Roman"/>
              </a:rPr>
              <a:t>M</a:t>
            </a:r>
            <a:r>
              <a:rPr sz="2650" spc="10" dirty="0">
                <a:latin typeface="Times New Roman"/>
                <a:cs typeface="Times New Roman"/>
              </a:rPr>
              <a:t>a</a:t>
            </a:r>
            <a:r>
              <a:rPr sz="2650" spc="-15" dirty="0">
                <a:latin typeface="Times New Roman"/>
                <a:cs typeface="Times New Roman"/>
              </a:rPr>
              <a:t>r</a:t>
            </a:r>
            <a:r>
              <a:rPr sz="2650" spc="-5" dirty="0">
                <a:latin typeface="Times New Roman"/>
                <a:cs typeface="Times New Roman"/>
              </a:rPr>
              <a:t>y</a:t>
            </a:r>
            <a:endParaRPr sz="265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493764" y="2488692"/>
            <a:ext cx="2014855" cy="1672589"/>
            <a:chOff x="6493764" y="2488692"/>
            <a:chExt cx="2014855" cy="1672589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4323" y="2488692"/>
              <a:ext cx="1344167" cy="14157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3764" y="3637788"/>
              <a:ext cx="835151" cy="523240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065776" y="5896355"/>
            <a:ext cx="4567555" cy="1233170"/>
            <a:chOff x="5065776" y="5896355"/>
            <a:chExt cx="4567555" cy="1233170"/>
          </a:xfrm>
        </p:grpSpPr>
        <p:sp>
          <p:nvSpPr>
            <p:cNvPr id="18" name="object 18"/>
            <p:cNvSpPr/>
            <p:nvPr/>
          </p:nvSpPr>
          <p:spPr>
            <a:xfrm>
              <a:off x="5065763" y="5896368"/>
              <a:ext cx="4567555" cy="1219200"/>
            </a:xfrm>
            <a:custGeom>
              <a:avLst/>
              <a:gdLst/>
              <a:ahLst/>
              <a:cxnLst/>
              <a:rect l="l" t="t" r="r" b="b"/>
              <a:pathLst>
                <a:path w="4567555" h="1219200">
                  <a:moveTo>
                    <a:pt x="4567440" y="1171956"/>
                  </a:moveTo>
                  <a:lnTo>
                    <a:pt x="4533912" y="1155192"/>
                  </a:lnTo>
                  <a:lnTo>
                    <a:pt x="4472952" y="1124712"/>
                  </a:lnTo>
                  <a:lnTo>
                    <a:pt x="4472952" y="1155192"/>
                  </a:lnTo>
                  <a:lnTo>
                    <a:pt x="64008" y="1155192"/>
                  </a:lnTo>
                  <a:lnTo>
                    <a:pt x="64008" y="94488"/>
                  </a:lnTo>
                  <a:lnTo>
                    <a:pt x="94488" y="94488"/>
                  </a:lnTo>
                  <a:lnTo>
                    <a:pt x="86118" y="77724"/>
                  </a:lnTo>
                  <a:lnTo>
                    <a:pt x="47244" y="0"/>
                  </a:lnTo>
                  <a:lnTo>
                    <a:pt x="0" y="94488"/>
                  </a:lnTo>
                  <a:lnTo>
                    <a:pt x="32004" y="94488"/>
                  </a:lnTo>
                  <a:lnTo>
                    <a:pt x="32004" y="1171956"/>
                  </a:lnTo>
                  <a:lnTo>
                    <a:pt x="47244" y="1171956"/>
                  </a:lnTo>
                  <a:lnTo>
                    <a:pt x="47244" y="1187196"/>
                  </a:lnTo>
                  <a:lnTo>
                    <a:pt x="4472952" y="1187196"/>
                  </a:lnTo>
                  <a:lnTo>
                    <a:pt x="4472952" y="1219200"/>
                  </a:lnTo>
                  <a:lnTo>
                    <a:pt x="4536960" y="1187196"/>
                  </a:lnTo>
                  <a:lnTo>
                    <a:pt x="4567440" y="1171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5400" y="6131051"/>
              <a:ext cx="4380230" cy="967740"/>
            </a:xfrm>
            <a:custGeom>
              <a:avLst/>
              <a:gdLst/>
              <a:ahLst/>
              <a:cxnLst/>
              <a:rect l="l" t="t" r="r" b="b"/>
              <a:pathLst>
                <a:path w="4380230" h="967740">
                  <a:moveTo>
                    <a:pt x="1705343" y="934212"/>
                  </a:moveTo>
                  <a:lnTo>
                    <a:pt x="1642859" y="848868"/>
                  </a:lnTo>
                  <a:lnTo>
                    <a:pt x="1610855" y="806196"/>
                  </a:lnTo>
                  <a:lnTo>
                    <a:pt x="1580375" y="763524"/>
                  </a:lnTo>
                  <a:lnTo>
                    <a:pt x="1549908" y="722376"/>
                  </a:lnTo>
                  <a:lnTo>
                    <a:pt x="1520939" y="681228"/>
                  </a:lnTo>
                  <a:lnTo>
                    <a:pt x="1491983" y="641604"/>
                  </a:lnTo>
                  <a:lnTo>
                    <a:pt x="1464551" y="601980"/>
                  </a:lnTo>
                  <a:lnTo>
                    <a:pt x="1437132" y="565404"/>
                  </a:lnTo>
                  <a:lnTo>
                    <a:pt x="1411224" y="528828"/>
                  </a:lnTo>
                  <a:lnTo>
                    <a:pt x="1386840" y="493776"/>
                  </a:lnTo>
                  <a:lnTo>
                    <a:pt x="1363967" y="460248"/>
                  </a:lnTo>
                  <a:lnTo>
                    <a:pt x="1342644" y="429768"/>
                  </a:lnTo>
                  <a:lnTo>
                    <a:pt x="1321308" y="400812"/>
                  </a:lnTo>
                  <a:lnTo>
                    <a:pt x="1303020" y="373380"/>
                  </a:lnTo>
                  <a:lnTo>
                    <a:pt x="1287767" y="348996"/>
                  </a:lnTo>
                  <a:lnTo>
                    <a:pt x="1272540" y="327660"/>
                  </a:lnTo>
                  <a:lnTo>
                    <a:pt x="1267955" y="318516"/>
                  </a:lnTo>
                  <a:lnTo>
                    <a:pt x="1261859" y="309372"/>
                  </a:lnTo>
                  <a:lnTo>
                    <a:pt x="1252728" y="294132"/>
                  </a:lnTo>
                  <a:lnTo>
                    <a:pt x="1246632" y="281940"/>
                  </a:lnTo>
                  <a:lnTo>
                    <a:pt x="1242047" y="271272"/>
                  </a:lnTo>
                  <a:lnTo>
                    <a:pt x="1237475" y="262128"/>
                  </a:lnTo>
                  <a:lnTo>
                    <a:pt x="1235951" y="254508"/>
                  </a:lnTo>
                  <a:lnTo>
                    <a:pt x="1232916" y="248412"/>
                  </a:lnTo>
                  <a:lnTo>
                    <a:pt x="1231379" y="242316"/>
                  </a:lnTo>
                  <a:lnTo>
                    <a:pt x="1229855" y="234696"/>
                  </a:lnTo>
                  <a:lnTo>
                    <a:pt x="1226820" y="227076"/>
                  </a:lnTo>
                  <a:lnTo>
                    <a:pt x="1225283" y="217932"/>
                  </a:lnTo>
                  <a:lnTo>
                    <a:pt x="1220724" y="210312"/>
                  </a:lnTo>
                  <a:lnTo>
                    <a:pt x="1216152" y="201168"/>
                  </a:lnTo>
                  <a:lnTo>
                    <a:pt x="1210056" y="190500"/>
                  </a:lnTo>
                  <a:lnTo>
                    <a:pt x="1202423" y="181356"/>
                  </a:lnTo>
                  <a:lnTo>
                    <a:pt x="1187183" y="160020"/>
                  </a:lnTo>
                  <a:lnTo>
                    <a:pt x="1179563" y="147828"/>
                  </a:lnTo>
                  <a:lnTo>
                    <a:pt x="1171956" y="134112"/>
                  </a:lnTo>
                  <a:lnTo>
                    <a:pt x="1153668" y="106680"/>
                  </a:lnTo>
                  <a:lnTo>
                    <a:pt x="1123175" y="67056"/>
                  </a:lnTo>
                  <a:lnTo>
                    <a:pt x="1083564" y="30480"/>
                  </a:lnTo>
                  <a:lnTo>
                    <a:pt x="1034783" y="6096"/>
                  </a:lnTo>
                  <a:lnTo>
                    <a:pt x="996683" y="0"/>
                  </a:lnTo>
                  <a:lnTo>
                    <a:pt x="957072" y="0"/>
                  </a:lnTo>
                  <a:lnTo>
                    <a:pt x="935723" y="1524"/>
                  </a:lnTo>
                  <a:lnTo>
                    <a:pt x="890016" y="7620"/>
                  </a:lnTo>
                  <a:lnTo>
                    <a:pt x="867156" y="13716"/>
                  </a:lnTo>
                  <a:lnTo>
                    <a:pt x="842772" y="18288"/>
                  </a:lnTo>
                  <a:lnTo>
                    <a:pt x="819912" y="25908"/>
                  </a:lnTo>
                  <a:lnTo>
                    <a:pt x="795515" y="32004"/>
                  </a:lnTo>
                  <a:lnTo>
                    <a:pt x="772668" y="41148"/>
                  </a:lnTo>
                  <a:lnTo>
                    <a:pt x="748271" y="48768"/>
                  </a:lnTo>
                  <a:lnTo>
                    <a:pt x="726948" y="59436"/>
                  </a:lnTo>
                  <a:lnTo>
                    <a:pt x="704075" y="68580"/>
                  </a:lnTo>
                  <a:lnTo>
                    <a:pt x="684263" y="79248"/>
                  </a:lnTo>
                  <a:lnTo>
                    <a:pt x="662927" y="89916"/>
                  </a:lnTo>
                  <a:lnTo>
                    <a:pt x="643115" y="103632"/>
                  </a:lnTo>
                  <a:lnTo>
                    <a:pt x="608076" y="132588"/>
                  </a:lnTo>
                  <a:lnTo>
                    <a:pt x="577583" y="164592"/>
                  </a:lnTo>
                  <a:lnTo>
                    <a:pt x="534924" y="216408"/>
                  </a:lnTo>
                  <a:lnTo>
                    <a:pt x="507479" y="251460"/>
                  </a:lnTo>
                  <a:lnTo>
                    <a:pt x="480060" y="284988"/>
                  </a:lnTo>
                  <a:lnTo>
                    <a:pt x="431279" y="327660"/>
                  </a:lnTo>
                  <a:lnTo>
                    <a:pt x="370332" y="365760"/>
                  </a:lnTo>
                  <a:lnTo>
                    <a:pt x="347472" y="376428"/>
                  </a:lnTo>
                  <a:lnTo>
                    <a:pt x="324612" y="388620"/>
                  </a:lnTo>
                  <a:lnTo>
                    <a:pt x="275831" y="409956"/>
                  </a:lnTo>
                  <a:lnTo>
                    <a:pt x="249936" y="420624"/>
                  </a:lnTo>
                  <a:lnTo>
                    <a:pt x="224028" y="429768"/>
                  </a:lnTo>
                  <a:lnTo>
                    <a:pt x="114300" y="469392"/>
                  </a:lnTo>
                  <a:lnTo>
                    <a:pt x="57912" y="487680"/>
                  </a:lnTo>
                  <a:lnTo>
                    <a:pt x="0" y="505968"/>
                  </a:lnTo>
                  <a:lnTo>
                    <a:pt x="16764" y="559308"/>
                  </a:lnTo>
                  <a:lnTo>
                    <a:pt x="74676" y="541020"/>
                  </a:lnTo>
                  <a:lnTo>
                    <a:pt x="131064" y="521208"/>
                  </a:lnTo>
                  <a:lnTo>
                    <a:pt x="187452" y="502920"/>
                  </a:lnTo>
                  <a:lnTo>
                    <a:pt x="242316" y="483108"/>
                  </a:lnTo>
                  <a:lnTo>
                    <a:pt x="321551" y="451104"/>
                  </a:lnTo>
                  <a:lnTo>
                    <a:pt x="396227" y="414528"/>
                  </a:lnTo>
                  <a:lnTo>
                    <a:pt x="440436" y="388620"/>
                  </a:lnTo>
                  <a:lnTo>
                    <a:pt x="463283" y="374904"/>
                  </a:lnTo>
                  <a:lnTo>
                    <a:pt x="501383" y="341376"/>
                  </a:lnTo>
                  <a:lnTo>
                    <a:pt x="534924" y="306324"/>
                  </a:lnTo>
                  <a:lnTo>
                    <a:pt x="579107" y="251460"/>
                  </a:lnTo>
                  <a:lnTo>
                    <a:pt x="606552" y="216408"/>
                  </a:lnTo>
                  <a:lnTo>
                    <a:pt x="647700" y="170688"/>
                  </a:lnTo>
                  <a:lnTo>
                    <a:pt x="693420" y="137160"/>
                  </a:lnTo>
                  <a:lnTo>
                    <a:pt x="769620" y="100584"/>
                  </a:lnTo>
                  <a:lnTo>
                    <a:pt x="792467" y="92964"/>
                  </a:lnTo>
                  <a:lnTo>
                    <a:pt x="813816" y="85344"/>
                  </a:lnTo>
                  <a:lnTo>
                    <a:pt x="835152" y="79248"/>
                  </a:lnTo>
                  <a:lnTo>
                    <a:pt x="858012" y="73152"/>
                  </a:lnTo>
                  <a:lnTo>
                    <a:pt x="879348" y="67056"/>
                  </a:lnTo>
                  <a:lnTo>
                    <a:pt x="900671" y="62484"/>
                  </a:lnTo>
                  <a:lnTo>
                    <a:pt x="922020" y="59436"/>
                  </a:lnTo>
                  <a:lnTo>
                    <a:pt x="941819" y="56388"/>
                  </a:lnTo>
                  <a:lnTo>
                    <a:pt x="961631" y="54864"/>
                  </a:lnTo>
                  <a:lnTo>
                    <a:pt x="978408" y="54864"/>
                  </a:lnTo>
                  <a:lnTo>
                    <a:pt x="1021067" y="60960"/>
                  </a:lnTo>
                  <a:lnTo>
                    <a:pt x="1062215" y="85344"/>
                  </a:lnTo>
                  <a:lnTo>
                    <a:pt x="1091171" y="115824"/>
                  </a:lnTo>
                  <a:lnTo>
                    <a:pt x="1124712" y="164592"/>
                  </a:lnTo>
                  <a:lnTo>
                    <a:pt x="1132319" y="178308"/>
                  </a:lnTo>
                  <a:lnTo>
                    <a:pt x="1141463" y="190500"/>
                  </a:lnTo>
                  <a:lnTo>
                    <a:pt x="1149083" y="202692"/>
                  </a:lnTo>
                  <a:lnTo>
                    <a:pt x="1164323" y="224028"/>
                  </a:lnTo>
                  <a:lnTo>
                    <a:pt x="1168908" y="230124"/>
                  </a:lnTo>
                  <a:lnTo>
                    <a:pt x="1171956" y="236220"/>
                  </a:lnTo>
                  <a:lnTo>
                    <a:pt x="1178052" y="254508"/>
                  </a:lnTo>
                  <a:lnTo>
                    <a:pt x="1179563" y="262128"/>
                  </a:lnTo>
                  <a:lnTo>
                    <a:pt x="1181100" y="271272"/>
                  </a:lnTo>
                  <a:lnTo>
                    <a:pt x="1185672" y="280416"/>
                  </a:lnTo>
                  <a:lnTo>
                    <a:pt x="1190231" y="292608"/>
                  </a:lnTo>
                  <a:lnTo>
                    <a:pt x="1196327" y="304800"/>
                  </a:lnTo>
                  <a:lnTo>
                    <a:pt x="1199375" y="312420"/>
                  </a:lnTo>
                  <a:lnTo>
                    <a:pt x="1203960" y="320040"/>
                  </a:lnTo>
                  <a:lnTo>
                    <a:pt x="1213104" y="338328"/>
                  </a:lnTo>
                  <a:lnTo>
                    <a:pt x="1219200" y="347472"/>
                  </a:lnTo>
                  <a:lnTo>
                    <a:pt x="1225283" y="358140"/>
                  </a:lnTo>
                  <a:lnTo>
                    <a:pt x="1232916" y="368808"/>
                  </a:lnTo>
                  <a:lnTo>
                    <a:pt x="1248143" y="393192"/>
                  </a:lnTo>
                  <a:lnTo>
                    <a:pt x="1257300" y="405384"/>
                  </a:lnTo>
                  <a:lnTo>
                    <a:pt x="1275575" y="432816"/>
                  </a:lnTo>
                  <a:lnTo>
                    <a:pt x="1296924" y="461772"/>
                  </a:lnTo>
                  <a:lnTo>
                    <a:pt x="1318247" y="492252"/>
                  </a:lnTo>
                  <a:lnTo>
                    <a:pt x="1341120" y="525780"/>
                  </a:lnTo>
                  <a:lnTo>
                    <a:pt x="1365504" y="560832"/>
                  </a:lnTo>
                  <a:lnTo>
                    <a:pt x="1391412" y="597408"/>
                  </a:lnTo>
                  <a:lnTo>
                    <a:pt x="1446263" y="673608"/>
                  </a:lnTo>
                  <a:lnTo>
                    <a:pt x="1475232" y="713232"/>
                  </a:lnTo>
                  <a:lnTo>
                    <a:pt x="1536179" y="795528"/>
                  </a:lnTo>
                  <a:lnTo>
                    <a:pt x="1597139" y="880872"/>
                  </a:lnTo>
                  <a:lnTo>
                    <a:pt x="1659636" y="967740"/>
                  </a:lnTo>
                  <a:lnTo>
                    <a:pt x="1705343" y="934212"/>
                  </a:lnTo>
                  <a:close/>
                </a:path>
                <a:path w="4380230" h="967740">
                  <a:moveTo>
                    <a:pt x="4379963" y="582168"/>
                  </a:moveTo>
                  <a:lnTo>
                    <a:pt x="4130027" y="332232"/>
                  </a:lnTo>
                  <a:lnTo>
                    <a:pt x="4085831" y="281940"/>
                  </a:lnTo>
                  <a:lnTo>
                    <a:pt x="4047731" y="233184"/>
                  </a:lnTo>
                  <a:lnTo>
                    <a:pt x="4037063" y="222504"/>
                  </a:lnTo>
                  <a:lnTo>
                    <a:pt x="4027919" y="210312"/>
                  </a:lnTo>
                  <a:lnTo>
                    <a:pt x="4017251" y="199644"/>
                  </a:lnTo>
                  <a:lnTo>
                    <a:pt x="4005059" y="190500"/>
                  </a:lnTo>
                  <a:lnTo>
                    <a:pt x="3992867" y="179832"/>
                  </a:lnTo>
                  <a:lnTo>
                    <a:pt x="3951719" y="156984"/>
                  </a:lnTo>
                  <a:lnTo>
                    <a:pt x="3901427" y="144780"/>
                  </a:lnTo>
                  <a:lnTo>
                    <a:pt x="3884663" y="143256"/>
                  </a:lnTo>
                  <a:lnTo>
                    <a:pt x="3849611" y="143256"/>
                  </a:lnTo>
                  <a:lnTo>
                    <a:pt x="3831323" y="144780"/>
                  </a:lnTo>
                  <a:lnTo>
                    <a:pt x="3814559" y="144780"/>
                  </a:lnTo>
                  <a:lnTo>
                    <a:pt x="3779507" y="147828"/>
                  </a:lnTo>
                  <a:lnTo>
                    <a:pt x="3747503" y="152400"/>
                  </a:lnTo>
                  <a:lnTo>
                    <a:pt x="3732263" y="153924"/>
                  </a:lnTo>
                  <a:lnTo>
                    <a:pt x="3717023" y="153924"/>
                  </a:lnTo>
                  <a:lnTo>
                    <a:pt x="3704831" y="155448"/>
                  </a:lnTo>
                  <a:lnTo>
                    <a:pt x="3683495" y="155448"/>
                  </a:lnTo>
                  <a:lnTo>
                    <a:pt x="3675875" y="153924"/>
                  </a:lnTo>
                  <a:lnTo>
                    <a:pt x="3669779" y="152400"/>
                  </a:lnTo>
                  <a:lnTo>
                    <a:pt x="3662159" y="149352"/>
                  </a:lnTo>
                  <a:lnTo>
                    <a:pt x="3646919" y="140208"/>
                  </a:lnTo>
                  <a:lnTo>
                    <a:pt x="3637775" y="135636"/>
                  </a:lnTo>
                  <a:lnTo>
                    <a:pt x="3627107" y="131064"/>
                  </a:lnTo>
                  <a:lnTo>
                    <a:pt x="3614915" y="126492"/>
                  </a:lnTo>
                  <a:lnTo>
                    <a:pt x="3607295" y="124980"/>
                  </a:lnTo>
                  <a:lnTo>
                    <a:pt x="3587483" y="124980"/>
                  </a:lnTo>
                  <a:lnTo>
                    <a:pt x="3575291" y="126492"/>
                  </a:lnTo>
                  <a:lnTo>
                    <a:pt x="3566147" y="129540"/>
                  </a:lnTo>
                  <a:lnTo>
                    <a:pt x="3560051" y="131064"/>
                  </a:lnTo>
                  <a:lnTo>
                    <a:pt x="3550907" y="135636"/>
                  </a:lnTo>
                  <a:lnTo>
                    <a:pt x="3543287" y="138684"/>
                  </a:lnTo>
                  <a:lnTo>
                    <a:pt x="3534143" y="143256"/>
                  </a:lnTo>
                  <a:lnTo>
                    <a:pt x="3526523" y="149352"/>
                  </a:lnTo>
                  <a:lnTo>
                    <a:pt x="3517379" y="153924"/>
                  </a:lnTo>
                  <a:lnTo>
                    <a:pt x="3506711" y="161544"/>
                  </a:lnTo>
                  <a:lnTo>
                    <a:pt x="3497567" y="169164"/>
                  </a:lnTo>
                  <a:lnTo>
                    <a:pt x="3486899" y="176784"/>
                  </a:lnTo>
                  <a:lnTo>
                    <a:pt x="3476231" y="185928"/>
                  </a:lnTo>
                  <a:lnTo>
                    <a:pt x="3464039" y="195084"/>
                  </a:lnTo>
                  <a:lnTo>
                    <a:pt x="3453371" y="205740"/>
                  </a:lnTo>
                  <a:lnTo>
                    <a:pt x="3441179" y="216408"/>
                  </a:lnTo>
                  <a:lnTo>
                    <a:pt x="3427463" y="228600"/>
                  </a:lnTo>
                  <a:lnTo>
                    <a:pt x="3304019" y="352044"/>
                  </a:lnTo>
                  <a:lnTo>
                    <a:pt x="3275063" y="382524"/>
                  </a:lnTo>
                  <a:lnTo>
                    <a:pt x="3218675" y="445020"/>
                  </a:lnTo>
                  <a:lnTo>
                    <a:pt x="3189719" y="473964"/>
                  </a:lnTo>
                  <a:lnTo>
                    <a:pt x="3134855" y="531876"/>
                  </a:lnTo>
                  <a:lnTo>
                    <a:pt x="3108947" y="557796"/>
                  </a:lnTo>
                  <a:lnTo>
                    <a:pt x="3098279" y="569976"/>
                  </a:lnTo>
                  <a:lnTo>
                    <a:pt x="3086087" y="582168"/>
                  </a:lnTo>
                  <a:lnTo>
                    <a:pt x="3038843" y="627888"/>
                  </a:lnTo>
                  <a:lnTo>
                    <a:pt x="2994647" y="673608"/>
                  </a:lnTo>
                  <a:lnTo>
                    <a:pt x="2750807" y="917448"/>
                  </a:lnTo>
                  <a:lnTo>
                    <a:pt x="2790431" y="957084"/>
                  </a:lnTo>
                  <a:lnTo>
                    <a:pt x="2991599" y="755916"/>
                  </a:lnTo>
                  <a:lnTo>
                    <a:pt x="3034271" y="711708"/>
                  </a:lnTo>
                  <a:lnTo>
                    <a:pt x="3078467" y="667512"/>
                  </a:lnTo>
                  <a:lnTo>
                    <a:pt x="3125711" y="621792"/>
                  </a:lnTo>
                  <a:lnTo>
                    <a:pt x="3136379" y="609600"/>
                  </a:lnTo>
                  <a:lnTo>
                    <a:pt x="3150095" y="597420"/>
                  </a:lnTo>
                  <a:lnTo>
                    <a:pt x="3401555" y="332232"/>
                  </a:lnTo>
                  <a:lnTo>
                    <a:pt x="3428987" y="306324"/>
                  </a:lnTo>
                  <a:lnTo>
                    <a:pt x="3467087" y="268224"/>
                  </a:lnTo>
                  <a:lnTo>
                    <a:pt x="3479279" y="257556"/>
                  </a:lnTo>
                  <a:lnTo>
                    <a:pt x="3489947" y="246888"/>
                  </a:lnTo>
                  <a:lnTo>
                    <a:pt x="3500615" y="237744"/>
                  </a:lnTo>
                  <a:lnTo>
                    <a:pt x="3512807" y="228600"/>
                  </a:lnTo>
                  <a:lnTo>
                    <a:pt x="3521951" y="219456"/>
                  </a:lnTo>
                  <a:lnTo>
                    <a:pt x="3531095" y="211836"/>
                  </a:lnTo>
                  <a:lnTo>
                    <a:pt x="3540239" y="205740"/>
                  </a:lnTo>
                  <a:lnTo>
                    <a:pt x="3547859" y="201180"/>
                  </a:lnTo>
                  <a:lnTo>
                    <a:pt x="3555479" y="195084"/>
                  </a:lnTo>
                  <a:lnTo>
                    <a:pt x="3563099" y="192024"/>
                  </a:lnTo>
                  <a:lnTo>
                    <a:pt x="3569195" y="187452"/>
                  </a:lnTo>
                  <a:lnTo>
                    <a:pt x="3575291" y="185928"/>
                  </a:lnTo>
                  <a:lnTo>
                    <a:pt x="3579863" y="182880"/>
                  </a:lnTo>
                  <a:lnTo>
                    <a:pt x="3584435" y="181356"/>
                  </a:lnTo>
                  <a:lnTo>
                    <a:pt x="3587483" y="181356"/>
                  </a:lnTo>
                  <a:lnTo>
                    <a:pt x="3593820" y="180301"/>
                  </a:lnTo>
                  <a:lnTo>
                    <a:pt x="3601199" y="181356"/>
                  </a:lnTo>
                  <a:lnTo>
                    <a:pt x="3596627" y="179832"/>
                  </a:lnTo>
                  <a:lnTo>
                    <a:pt x="3604247" y="181356"/>
                  </a:lnTo>
                  <a:lnTo>
                    <a:pt x="3608819" y="184404"/>
                  </a:lnTo>
                  <a:lnTo>
                    <a:pt x="3613391" y="185928"/>
                  </a:lnTo>
                  <a:lnTo>
                    <a:pt x="3619487" y="188976"/>
                  </a:lnTo>
                  <a:lnTo>
                    <a:pt x="3659111" y="207264"/>
                  </a:lnTo>
                  <a:lnTo>
                    <a:pt x="3689591" y="211836"/>
                  </a:lnTo>
                  <a:lnTo>
                    <a:pt x="3704831" y="211836"/>
                  </a:lnTo>
                  <a:lnTo>
                    <a:pt x="3835895" y="199644"/>
                  </a:lnTo>
                  <a:lnTo>
                    <a:pt x="3883139" y="199644"/>
                  </a:lnTo>
                  <a:lnTo>
                    <a:pt x="3922763" y="205740"/>
                  </a:lnTo>
                  <a:lnTo>
                    <a:pt x="3962387" y="227076"/>
                  </a:lnTo>
                  <a:lnTo>
                    <a:pt x="3995915" y="259080"/>
                  </a:lnTo>
                  <a:lnTo>
                    <a:pt x="4005059" y="269748"/>
                  </a:lnTo>
                  <a:lnTo>
                    <a:pt x="4023347" y="292620"/>
                  </a:lnTo>
                  <a:lnTo>
                    <a:pt x="4041635" y="316992"/>
                  </a:lnTo>
                  <a:lnTo>
                    <a:pt x="4052303" y="329196"/>
                  </a:lnTo>
                  <a:lnTo>
                    <a:pt x="4076687" y="356616"/>
                  </a:lnTo>
                  <a:lnTo>
                    <a:pt x="4090403" y="370332"/>
                  </a:lnTo>
                  <a:lnTo>
                    <a:pt x="4116311" y="397764"/>
                  </a:lnTo>
                  <a:lnTo>
                    <a:pt x="4175747" y="457200"/>
                  </a:lnTo>
                  <a:lnTo>
                    <a:pt x="4207751" y="487680"/>
                  </a:lnTo>
                  <a:lnTo>
                    <a:pt x="4239755" y="521220"/>
                  </a:lnTo>
                  <a:lnTo>
                    <a:pt x="4340339" y="621792"/>
                  </a:lnTo>
                  <a:lnTo>
                    <a:pt x="4379963" y="582168"/>
                  </a:lnTo>
                  <a:close/>
                </a:path>
              </a:pathLst>
            </a:custGeom>
            <a:solidFill>
              <a:srgbClr val="FB01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13019" y="7034783"/>
              <a:ext cx="4520565" cy="94615"/>
            </a:xfrm>
            <a:custGeom>
              <a:avLst/>
              <a:gdLst/>
              <a:ahLst/>
              <a:cxnLst/>
              <a:rect l="l" t="t" r="r" b="b"/>
              <a:pathLst>
                <a:path w="4520565" h="94615">
                  <a:moveTo>
                    <a:pt x="4425696" y="94488"/>
                  </a:moveTo>
                  <a:lnTo>
                    <a:pt x="4425696" y="0"/>
                  </a:lnTo>
                  <a:lnTo>
                    <a:pt x="4489704" y="32004"/>
                  </a:lnTo>
                  <a:lnTo>
                    <a:pt x="4442460" y="32004"/>
                  </a:lnTo>
                  <a:lnTo>
                    <a:pt x="4442460" y="62484"/>
                  </a:lnTo>
                  <a:lnTo>
                    <a:pt x="4489704" y="62484"/>
                  </a:lnTo>
                  <a:lnTo>
                    <a:pt x="4425696" y="94488"/>
                  </a:lnTo>
                  <a:close/>
                </a:path>
                <a:path w="4520565" h="94615">
                  <a:moveTo>
                    <a:pt x="4425696" y="62484"/>
                  </a:moveTo>
                  <a:lnTo>
                    <a:pt x="0" y="62484"/>
                  </a:lnTo>
                  <a:lnTo>
                    <a:pt x="0" y="32004"/>
                  </a:lnTo>
                  <a:lnTo>
                    <a:pt x="4425696" y="32004"/>
                  </a:lnTo>
                  <a:lnTo>
                    <a:pt x="4425696" y="62484"/>
                  </a:lnTo>
                  <a:close/>
                </a:path>
                <a:path w="4520565" h="94615">
                  <a:moveTo>
                    <a:pt x="4489704" y="62484"/>
                  </a:moveTo>
                  <a:lnTo>
                    <a:pt x="4442460" y="62484"/>
                  </a:lnTo>
                  <a:lnTo>
                    <a:pt x="4442460" y="32004"/>
                  </a:lnTo>
                  <a:lnTo>
                    <a:pt x="4489704" y="32004"/>
                  </a:lnTo>
                  <a:lnTo>
                    <a:pt x="4520184" y="47244"/>
                  </a:lnTo>
                  <a:lnTo>
                    <a:pt x="4489704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65776" y="5910072"/>
              <a:ext cx="4344924" cy="1171956"/>
            </a:xfrm>
            <a:prstGeom prst="rect">
              <a:avLst/>
            </a:prstGeom>
          </p:spPr>
        </p:pic>
      </p:grp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2770CBB-7F19-279C-87F0-38452AB3A019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6826" y="593849"/>
            <a:ext cx="6263640" cy="629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180" dirty="0"/>
              <a:t>How</a:t>
            </a:r>
            <a:r>
              <a:rPr spc="85" dirty="0"/>
              <a:t> </a:t>
            </a:r>
            <a:r>
              <a:rPr dirty="0"/>
              <a:t>is</a:t>
            </a:r>
            <a:r>
              <a:rPr spc="85" dirty="0"/>
              <a:t> </a:t>
            </a:r>
            <a:r>
              <a:rPr spc="-40" dirty="0"/>
              <a:t>Wireless</a:t>
            </a:r>
            <a:r>
              <a:rPr spc="80" dirty="0"/>
              <a:t> </a:t>
            </a:r>
            <a:r>
              <a:rPr spc="45" dirty="0"/>
              <a:t>Different?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668780">
              <a:lnSpc>
                <a:spcPct val="100000"/>
              </a:lnSpc>
              <a:spcBef>
                <a:spcPts val="1230"/>
              </a:spcBef>
            </a:pPr>
            <a:r>
              <a:rPr spc="-10" dirty="0"/>
              <a:t>Wired</a:t>
            </a:r>
          </a:p>
          <a:p>
            <a:pPr marL="326390" marR="5080" indent="-314325">
              <a:lnSpc>
                <a:spcPct val="88500"/>
              </a:lnSpc>
              <a:spcBef>
                <a:spcPts val="1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5" dirty="0">
                <a:solidFill>
                  <a:srgbClr val="000000"/>
                </a:solidFill>
              </a:rPr>
              <a:t>Physical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link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properties </a:t>
            </a:r>
            <a:r>
              <a:rPr spc="-5" dirty="0">
                <a:solidFill>
                  <a:srgbClr val="000000"/>
                </a:solidFill>
              </a:rPr>
              <a:t> are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fixed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and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specified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in </a:t>
            </a:r>
            <a:r>
              <a:rPr spc="-72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standards</a:t>
            </a:r>
          </a:p>
          <a:p>
            <a:pPr marL="326390" marR="264795" indent="-314325">
              <a:lnSpc>
                <a:spcPts val="2820"/>
              </a:lnSpc>
              <a:spcBef>
                <a:spcPts val="9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5" dirty="0">
                <a:solidFill>
                  <a:srgbClr val="000000"/>
                </a:solidFill>
              </a:rPr>
              <a:t>Designed </a:t>
            </a:r>
            <a:r>
              <a:rPr spc="-10" dirty="0">
                <a:solidFill>
                  <a:srgbClr val="000000"/>
                </a:solidFill>
              </a:rPr>
              <a:t>for </a:t>
            </a:r>
            <a:r>
              <a:rPr spc="-20" dirty="0">
                <a:solidFill>
                  <a:srgbClr val="000000"/>
                </a:solidFill>
              </a:rPr>
              <a:t>low </a:t>
            </a:r>
            <a:r>
              <a:rPr spc="-10" dirty="0">
                <a:solidFill>
                  <a:srgbClr val="000000"/>
                </a:solidFill>
              </a:rPr>
              <a:t>error 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rates </a:t>
            </a:r>
            <a:r>
              <a:rPr spc="-15" dirty="0">
                <a:solidFill>
                  <a:srgbClr val="000000"/>
                </a:solidFill>
              </a:rPr>
              <a:t>and throughput </a:t>
            </a:r>
            <a:r>
              <a:rPr spc="-5" dirty="0">
                <a:solidFill>
                  <a:srgbClr val="000000"/>
                </a:solidFill>
              </a:rPr>
              <a:t>is </a:t>
            </a:r>
            <a:r>
              <a:rPr spc="-7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fixed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and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known</a:t>
            </a:r>
          </a:p>
          <a:p>
            <a:pPr marL="326390" marR="297815" indent="-314325">
              <a:lnSpc>
                <a:spcPct val="88500"/>
              </a:lnSpc>
              <a:spcBef>
                <a:spcPts val="90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0" dirty="0">
                <a:solidFill>
                  <a:srgbClr val="000000"/>
                </a:solidFill>
              </a:rPr>
              <a:t>Datalink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layer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is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simple </a:t>
            </a:r>
            <a:r>
              <a:rPr spc="-72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and </a:t>
            </a:r>
            <a:r>
              <a:rPr spc="-10" dirty="0">
                <a:solidFill>
                  <a:srgbClr val="000000"/>
                </a:solidFill>
              </a:rPr>
              <a:t>optimized for the 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physical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20" dirty="0">
                <a:solidFill>
                  <a:srgbClr val="000000"/>
                </a:solidFill>
              </a:rPr>
              <a:t>layer</a:t>
            </a:r>
          </a:p>
          <a:p>
            <a:pPr marL="326390" marR="22860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0" dirty="0">
                <a:solidFill>
                  <a:srgbClr val="000000"/>
                </a:solidFill>
              </a:rPr>
              <a:t>Internet </a:t>
            </a:r>
            <a:r>
              <a:rPr spc="-5" dirty="0">
                <a:solidFill>
                  <a:srgbClr val="000000"/>
                </a:solidFill>
              </a:rPr>
              <a:t>was </a:t>
            </a:r>
            <a:r>
              <a:rPr spc="-10" dirty="0">
                <a:solidFill>
                  <a:srgbClr val="000000"/>
                </a:solidFill>
              </a:rPr>
              <a:t>designed 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assuming </a:t>
            </a:r>
            <a:r>
              <a:rPr spc="-20" dirty="0">
                <a:solidFill>
                  <a:srgbClr val="000000"/>
                </a:solidFill>
              </a:rPr>
              <a:t>low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error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rates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447800">
              <a:lnSpc>
                <a:spcPct val="100000"/>
              </a:lnSpc>
              <a:spcBef>
                <a:spcPts val="1230"/>
              </a:spcBef>
            </a:pPr>
            <a:r>
              <a:rPr spc="-10" dirty="0"/>
              <a:t>Wireless</a:t>
            </a:r>
          </a:p>
          <a:p>
            <a:pPr marL="326390" marR="5080" indent="-314325">
              <a:lnSpc>
                <a:spcPct val="88500"/>
              </a:lnSpc>
              <a:spcBef>
                <a:spcPts val="149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5" dirty="0">
                <a:solidFill>
                  <a:srgbClr val="000000"/>
                </a:solidFill>
              </a:rPr>
              <a:t>Physical link </a:t>
            </a:r>
            <a:r>
              <a:rPr spc="-10" dirty="0">
                <a:solidFill>
                  <a:srgbClr val="000000"/>
                </a:solidFill>
              </a:rPr>
              <a:t>properties </a:t>
            </a:r>
            <a:r>
              <a:rPr spc="-72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can </a:t>
            </a:r>
            <a:r>
              <a:rPr spc="-15" dirty="0">
                <a:solidFill>
                  <a:srgbClr val="000000"/>
                </a:solidFill>
              </a:rPr>
              <a:t>change </a:t>
            </a:r>
            <a:r>
              <a:rPr spc="-10" dirty="0">
                <a:solidFill>
                  <a:srgbClr val="000000"/>
                </a:solidFill>
              </a:rPr>
              <a:t>rapidly </a:t>
            </a:r>
            <a:r>
              <a:rPr spc="-5" dirty="0">
                <a:solidFill>
                  <a:srgbClr val="000000"/>
                </a:solidFill>
              </a:rPr>
              <a:t>in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unpredictable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ways</a:t>
            </a:r>
          </a:p>
          <a:p>
            <a:pPr marL="326390" marR="139065" indent="-314325">
              <a:lnSpc>
                <a:spcPts val="2820"/>
              </a:lnSpc>
              <a:spcBef>
                <a:spcPts val="97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5" dirty="0">
                <a:solidFill>
                  <a:srgbClr val="000000"/>
                </a:solidFill>
              </a:rPr>
              <a:t>Error </a:t>
            </a:r>
            <a:r>
              <a:rPr spc="-10" dirty="0">
                <a:solidFill>
                  <a:srgbClr val="000000"/>
                </a:solidFill>
              </a:rPr>
              <a:t>rates vary a </a:t>
            </a:r>
            <a:r>
              <a:rPr spc="-5" dirty="0">
                <a:solidFill>
                  <a:srgbClr val="000000"/>
                </a:solidFill>
              </a:rPr>
              <a:t>lot 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and</a:t>
            </a:r>
            <a:r>
              <a:rPr spc="-3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throughput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is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very </a:t>
            </a:r>
            <a:r>
              <a:rPr spc="-720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dynamic</a:t>
            </a:r>
          </a:p>
          <a:p>
            <a:pPr marL="326390" marR="214629" indent="-314325">
              <a:lnSpc>
                <a:spcPct val="88500"/>
              </a:lnSpc>
              <a:spcBef>
                <a:spcPts val="905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5" dirty="0">
                <a:solidFill>
                  <a:srgbClr val="000000"/>
                </a:solidFill>
              </a:rPr>
              <a:t>How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do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you </a:t>
            </a:r>
            <a:r>
              <a:rPr spc="-10" dirty="0">
                <a:solidFill>
                  <a:srgbClr val="000000"/>
                </a:solidFill>
              </a:rPr>
              <a:t>design</a:t>
            </a:r>
            <a:r>
              <a:rPr spc="-4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an </a:t>
            </a:r>
            <a:r>
              <a:rPr spc="-720" dirty="0">
                <a:solidFill>
                  <a:srgbClr val="000000"/>
                </a:solidFill>
              </a:rPr>
              <a:t> </a:t>
            </a:r>
            <a:r>
              <a:rPr spc="-10" dirty="0">
                <a:solidFill>
                  <a:srgbClr val="000000"/>
                </a:solidFill>
              </a:rPr>
              <a:t>efficient datalink </a:t>
            </a:r>
            <a:r>
              <a:rPr spc="-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protocol?</a:t>
            </a:r>
          </a:p>
          <a:p>
            <a:pPr marL="326390" marR="281305" indent="-314325">
              <a:lnSpc>
                <a:spcPts val="2820"/>
              </a:lnSpc>
              <a:spcBef>
                <a:spcPts val="980"/>
              </a:spcBef>
              <a:buClr>
                <a:srgbClr val="FB0128"/>
              </a:buClr>
              <a:buFont typeface="Arial MT"/>
              <a:buChar char="•"/>
              <a:tabLst>
                <a:tab pos="326390" algn="l"/>
                <a:tab pos="327025" algn="l"/>
              </a:tabLst>
            </a:pPr>
            <a:r>
              <a:rPr spc="-15" dirty="0">
                <a:solidFill>
                  <a:srgbClr val="000000"/>
                </a:solidFill>
              </a:rPr>
              <a:t>How </a:t>
            </a:r>
            <a:r>
              <a:rPr spc="-5" dirty="0">
                <a:solidFill>
                  <a:srgbClr val="000000"/>
                </a:solidFill>
              </a:rPr>
              <a:t>well will </a:t>
            </a:r>
            <a:r>
              <a:rPr spc="-15" dirty="0">
                <a:solidFill>
                  <a:srgbClr val="000000"/>
                </a:solidFill>
              </a:rPr>
              <a:t>higher </a:t>
            </a:r>
            <a:r>
              <a:rPr spc="-10" dirty="0">
                <a:solidFill>
                  <a:srgbClr val="000000"/>
                </a:solidFill>
              </a:rPr>
              <a:t> layer</a:t>
            </a:r>
            <a:r>
              <a:rPr spc="-25" dirty="0">
                <a:solidFill>
                  <a:srgbClr val="000000"/>
                </a:solidFill>
              </a:rPr>
              <a:t> </a:t>
            </a:r>
            <a:r>
              <a:rPr spc="-15" dirty="0">
                <a:solidFill>
                  <a:srgbClr val="000000"/>
                </a:solidFill>
              </a:rPr>
              <a:t>protocols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work?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656F5-CE9E-A10A-4777-5459EE1B8332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endParaRPr lang="en-US" spc="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3198</Words>
  <Application>Microsoft Office PowerPoint</Application>
  <PresentationFormat>Custom</PresentationFormat>
  <Paragraphs>430</Paragraphs>
  <Slides>76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 MT</vt:lpstr>
      <vt:lpstr>Calibri</vt:lpstr>
      <vt:lpstr>Cambria</vt:lpstr>
      <vt:lpstr>Courier New</vt:lpstr>
      <vt:lpstr>Nunito</vt:lpstr>
      <vt:lpstr>Times New Roman</vt:lpstr>
      <vt:lpstr>Wingdings</vt:lpstr>
      <vt:lpstr>Office Theme</vt:lpstr>
      <vt:lpstr>PowerPoint Presentation</vt:lpstr>
      <vt:lpstr>Outline</vt:lpstr>
      <vt:lpstr>Why Use Wireless?</vt:lpstr>
      <vt:lpstr>What is Hard about Wireless?</vt:lpstr>
      <vt:lpstr>Wireless is a shared medium</vt:lpstr>
      <vt:lpstr>Attenuation and Errors</vt:lpstr>
      <vt:lpstr>How Do We Increase  Network Capacity?</vt:lpstr>
      <vt:lpstr>Mobility Affects the  Link Throughput</vt:lpstr>
      <vt:lpstr>How is Wireless Different?</vt:lpstr>
      <vt:lpstr>Implications of Variability  in Wireless PHY Layer</vt:lpstr>
      <vt:lpstr>Outline</vt:lpstr>
      <vt:lpstr>From Signals to Packets</vt:lpstr>
      <vt:lpstr>RF Introduction</vt:lpstr>
      <vt:lpstr>Cartoon View 1 –  A Wave of Energy</vt:lpstr>
      <vt:lpstr>Cartoon View 2 –  Rays of Energy</vt:lpstr>
      <vt:lpstr>(Not  So) Cartoon View 3 –  Electro-magnetic Signal</vt:lpstr>
      <vt:lpstr>Dealing With Bit Errors</vt:lpstr>
      <vt:lpstr>Communication</vt:lpstr>
      <vt:lpstr>Sine Wave Parameters</vt:lpstr>
      <vt:lpstr>Sine Wave Parameters</vt:lpstr>
      <vt:lpstr>Phase</vt:lpstr>
      <vt:lpstr>Amplitude</vt:lpstr>
      <vt:lpstr>Wavelength</vt:lpstr>
      <vt:lpstr>Example</vt:lpstr>
      <vt:lpstr>Key Idea of Wireless  Communication</vt:lpstr>
      <vt:lpstr>Outline</vt:lpstr>
      <vt:lpstr>Challenge</vt:lpstr>
      <vt:lpstr>Time Domain View:  Periodic versus Aperiodic Signals</vt:lpstr>
      <vt:lpstr>common periodic waveforms</vt:lpstr>
      <vt:lpstr>Key Property of  Periodic EM Signals</vt:lpstr>
      <vt:lpstr>Analog vs. Digital Communication System </vt:lpstr>
      <vt:lpstr>Wireless Communication System </vt:lpstr>
      <vt:lpstr>Wireless Communication System </vt:lpstr>
      <vt:lpstr>Coding Terminology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Signal Modulation</vt:lpstr>
      <vt:lpstr>QAM</vt:lpstr>
      <vt:lpstr>Example</vt:lpstr>
      <vt:lpstr>BPSK Modulation</vt:lpstr>
      <vt:lpstr>BPSK Modulation</vt:lpstr>
      <vt:lpstr>BPSK Modulation</vt:lpstr>
      <vt:lpstr>BPSK Modulation</vt:lpstr>
      <vt:lpstr>BPSK Modulation</vt:lpstr>
      <vt:lpstr>BPSK Modulation</vt:lpstr>
      <vt:lpstr>Signal Modulation</vt:lpstr>
      <vt:lpstr>QAMs</vt:lpstr>
      <vt:lpstr>PowerPoint Presentation</vt:lpstr>
      <vt:lpstr>Numeric example</vt:lpstr>
      <vt:lpstr>Noise</vt:lpstr>
      <vt:lpstr>Noise</vt:lpstr>
      <vt:lpstr>Decibel (dB)</vt:lpstr>
      <vt:lpstr> Decibel (dB)</vt:lpstr>
      <vt:lpstr>Signal to Noise Ratio</vt:lpstr>
      <vt:lpstr>Channel Capacity</vt:lpstr>
      <vt:lpstr>Concepts related to Channel Capacity</vt:lpstr>
      <vt:lpstr>Concepts related to Channel Capacity</vt:lpstr>
      <vt:lpstr>Shannon’s Theorem</vt:lpstr>
      <vt:lpstr>The Nyquist Limit</vt:lpstr>
      <vt:lpstr>Example</vt:lpstr>
      <vt:lpstr>Example</vt:lpstr>
      <vt:lpstr>Multiplexing</vt:lpstr>
      <vt:lpstr>Multiplexing Techniques</vt:lpstr>
      <vt:lpstr>Multiple Users Can  Share the Ether</vt:lpstr>
      <vt:lpstr>Frequency versus  Time-division Multiplexing</vt:lpstr>
      <vt:lpstr>Frequency Reuse in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L2-Challenges.ppt [Compatibility Mode]</dc:title>
  <dc:creator>prs</dc:creator>
  <cp:lastModifiedBy>Baba, Asif</cp:lastModifiedBy>
  <cp:revision>13</cp:revision>
  <dcterms:created xsi:type="dcterms:W3CDTF">2023-05-24T18:16:56Z</dcterms:created>
  <dcterms:modified xsi:type="dcterms:W3CDTF">2024-02-07T22:51:50Z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2021-01-31T00:00:00Z</vt:filetime>
  </property>
  <property fmtid="{D5CDD505-2E9C-101B-9397-08002B2CF9AE}" pid="3" name="LastSaved">
    <vt:filetime>2023-05-24T00:00:00Z</vt:filetime>
  </property>
</Properties>
</file>